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charts/chart3.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8.xml" ContentType="application/vnd.openxmlformats-officedocument.presentationml.slideLayout+xml"/>
  <Default Extension="png" ContentType="image/png"/>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Default Extension="emf" ContentType="image/x-emf"/>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charts/chart2.xml" ContentType="application/vnd.openxmlformats-officedocument.drawingml.chart+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50" r:id="rId2"/>
    <p:sldMasterId id="2147483661" r:id="rId3"/>
    <p:sldMasterId id="2147483673" r:id="rId4"/>
    <p:sldMasterId id="2147483681" r:id="rId5"/>
    <p:sldMasterId id="2147483696" r:id="rId6"/>
    <p:sldMasterId id="2147483710" r:id="rId7"/>
  </p:sldMasterIdLst>
  <p:notesMasterIdLst>
    <p:notesMasterId r:id="rId22"/>
  </p:notesMasterIdLst>
  <p:handoutMasterIdLst>
    <p:handoutMasterId r:id="rId23"/>
  </p:handoutMasterIdLst>
  <p:sldIdLst>
    <p:sldId id="265" r:id="rId8"/>
    <p:sldId id="362" r:id="rId9"/>
    <p:sldId id="364" r:id="rId10"/>
    <p:sldId id="363" r:id="rId11"/>
    <p:sldId id="376" r:id="rId12"/>
    <p:sldId id="377" r:id="rId13"/>
    <p:sldId id="356" r:id="rId14"/>
    <p:sldId id="374" r:id="rId15"/>
    <p:sldId id="350" r:id="rId16"/>
    <p:sldId id="361" r:id="rId17"/>
    <p:sldId id="378" r:id="rId18"/>
    <p:sldId id="379" r:id="rId19"/>
    <p:sldId id="380" r:id="rId20"/>
    <p:sldId id="381" r:id="rId21"/>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528">
          <p15:clr>
            <a:srgbClr val="A4A3A4"/>
          </p15:clr>
        </p15:guide>
        <p15:guide id="2" orient="horz" pos="235">
          <p15:clr>
            <a:srgbClr val="A4A3A4"/>
          </p15:clr>
        </p15:guide>
        <p15:guide id="3" orient="horz" pos="4112">
          <p15:clr>
            <a:srgbClr val="A4A3A4"/>
          </p15:clr>
        </p15:guide>
        <p15:guide id="4" orient="horz" pos="987">
          <p15:clr>
            <a:srgbClr val="A4A3A4"/>
          </p15:clr>
        </p15:guide>
        <p15:guide id="5" orient="horz" pos="1355">
          <p15:clr>
            <a:srgbClr val="A4A3A4"/>
          </p15:clr>
        </p15:guide>
        <p15:guide id="6" orient="horz" pos="3600">
          <p15:clr>
            <a:srgbClr val="A4A3A4"/>
          </p15:clr>
        </p15:guide>
        <p15:guide id="7" pos="1770">
          <p15:clr>
            <a:srgbClr val="A4A3A4"/>
          </p15:clr>
        </p15:guide>
        <p15:guide id="8" pos="3969">
          <p15:clr>
            <a:srgbClr val="A4A3A4"/>
          </p15:clr>
        </p15:guide>
        <p15:guide id="9" pos="289">
          <p15:clr>
            <a:srgbClr val="A4A3A4"/>
          </p15:clr>
        </p15:guide>
        <p15:guide id="10" pos="288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95959"/>
    <a:srgbClr val="0B4495"/>
    <a:srgbClr val="C1CD2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030" autoAdjust="0"/>
  </p:normalViewPr>
  <p:slideViewPr>
    <p:cSldViewPr snapToGrid="0" snapToObjects="1">
      <p:cViewPr varScale="1">
        <p:scale>
          <a:sx n="105" d="100"/>
          <a:sy n="105" d="100"/>
        </p:scale>
        <p:origin x="-1158" y="-96"/>
      </p:cViewPr>
      <p:guideLst>
        <p:guide orient="horz" pos="528"/>
        <p:guide orient="horz" pos="235"/>
        <p:guide orient="horz" pos="4112"/>
        <p:guide orient="horz" pos="987"/>
        <p:guide orient="horz" pos="1355"/>
        <p:guide orient="horz" pos="3600"/>
        <p:guide pos="1770"/>
        <p:guide pos="3969"/>
        <p:guide pos="289"/>
        <p:guide pos="28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5" d="100"/>
          <a:sy n="85" d="100"/>
        </p:scale>
        <p:origin x="-3786"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huynh_h\Documents\2014%20TCAP_Growth%20Board%20Presentation%20and%20Press%20Release\Presentation%20Dat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huynh_h\AppData\Local\Temp\1\SchoolView%20Data%20Lab%20Report.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huynh_h\Documents\2014%20TCAP_Growth%20Board%20Presentation%20and%20Press%20Release\Presentation%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lineChart>
        <c:grouping val="standard"/>
        <c:ser>
          <c:idx val="0"/>
          <c:order val="0"/>
          <c:tx>
            <c:strRef>
              <c:f>Sheet2!$A$16</c:f>
              <c:strCache>
                <c:ptCount val="1"/>
                <c:pt idx="0">
                  <c:v>Math</c:v>
                </c:pt>
              </c:strCache>
            </c:strRef>
          </c:tx>
          <c:marker>
            <c:symbol val="none"/>
          </c:marker>
          <c:dLbls>
            <c:dLbl>
              <c:idx val="6"/>
              <c:layout/>
              <c:dLblPos val="t"/>
              <c:showVal val="1"/>
              <c:extLst>
                <c:ext xmlns:c15="http://schemas.microsoft.com/office/drawing/2012/chart" uri="{CE6537A1-D6FC-4f65-9D91-7224C49458BB}">
                  <c15:layout/>
                </c:ext>
              </c:extLst>
            </c:dLbl>
            <c:dLbl>
              <c:idx val="7"/>
              <c:layout/>
              <c:dLblPos val="t"/>
              <c:showVal val="1"/>
              <c:extLst>
                <c:ext xmlns:c15="http://schemas.microsoft.com/office/drawing/2012/chart" uri="{CE6537A1-D6FC-4f65-9D91-7224C49458BB}">
                  <c15:layout/>
                </c:ext>
              </c:extLst>
            </c:dLbl>
            <c:dLbl>
              <c:idx val="8"/>
              <c:layout/>
              <c:dLblPos val="t"/>
              <c:showVal val="1"/>
              <c:extLst>
                <c:ext xmlns:c15="http://schemas.microsoft.com/office/drawing/2012/chart" uri="{CE6537A1-D6FC-4f65-9D91-7224C49458BB}">
                  <c15:layout/>
                </c:ext>
              </c:extLst>
            </c:dLbl>
            <c:dLbl>
              <c:idx val="9"/>
              <c:layout/>
              <c:dLblPos val="t"/>
              <c:showVal val="1"/>
              <c:extLst>
                <c:ext xmlns:c15="http://schemas.microsoft.com/office/drawing/2012/chart" uri="{CE6537A1-D6FC-4f65-9D91-7224C49458BB}">
                  <c15:layout/>
                </c:ext>
              </c:extLst>
            </c:dLbl>
            <c:dLbl>
              <c:idx val="10"/>
              <c:layout/>
              <c:dLblPos val="t"/>
              <c:showVal val="1"/>
              <c:extLst>
                <c:ext xmlns:c15="http://schemas.microsoft.com/office/drawing/2012/chart" uri="{CE6537A1-D6FC-4f65-9D91-7224C49458BB}">
                  <c15:layout/>
                </c:ext>
              </c:extLst>
            </c:dLbl>
            <c:spPr>
              <a:noFill/>
              <a:ln>
                <a:noFill/>
              </a:ln>
              <a:effectLst/>
            </c:spPr>
            <c:dLblPos val="b"/>
            <c:showVal val="1"/>
            <c:extLst>
              <c:ext xmlns:c15="http://schemas.microsoft.com/office/drawing/2012/chart" uri="{CE6537A1-D6FC-4f65-9D91-7224C49458BB}">
                <c15:layout/>
                <c15:showLeaderLines val="0"/>
              </c:ext>
            </c:extLst>
          </c:dLbls>
          <c:cat>
            <c:strRef>
              <c:f>Sheet2!$B$2:$L$2</c:f>
              <c:strCache>
                <c:ptCount val="11"/>
                <c:pt idx="0">
                  <c:v>2004</c:v>
                </c:pt>
                <c:pt idx="1">
                  <c:v>2005</c:v>
                </c:pt>
                <c:pt idx="2">
                  <c:v>2006</c:v>
                </c:pt>
                <c:pt idx="3">
                  <c:v>2007</c:v>
                </c:pt>
                <c:pt idx="4">
                  <c:v>2008</c:v>
                </c:pt>
                <c:pt idx="5">
                  <c:v>2009</c:v>
                </c:pt>
                <c:pt idx="6">
                  <c:v>2010</c:v>
                </c:pt>
                <c:pt idx="7">
                  <c:v>2011</c:v>
                </c:pt>
                <c:pt idx="8">
                  <c:v>2012</c:v>
                </c:pt>
                <c:pt idx="9">
                  <c:v>2013</c:v>
                </c:pt>
                <c:pt idx="10">
                  <c:v>2014</c:v>
                </c:pt>
              </c:strCache>
            </c:strRef>
          </c:cat>
          <c:val>
            <c:numRef>
              <c:f>Sheet2!$B$16:$L$16</c:f>
              <c:numCache>
                <c:formatCode>General</c:formatCode>
                <c:ptCount val="11"/>
                <c:pt idx="0">
                  <c:v>42.349999999999994</c:v>
                </c:pt>
                <c:pt idx="1">
                  <c:v>50.64</c:v>
                </c:pt>
                <c:pt idx="2">
                  <c:v>52.4</c:v>
                </c:pt>
                <c:pt idx="3">
                  <c:v>53.08</c:v>
                </c:pt>
                <c:pt idx="4">
                  <c:v>53.2</c:v>
                </c:pt>
                <c:pt idx="5">
                  <c:v>54.47</c:v>
                </c:pt>
                <c:pt idx="6">
                  <c:v>54.86</c:v>
                </c:pt>
                <c:pt idx="7">
                  <c:v>55.730000000000004</c:v>
                </c:pt>
                <c:pt idx="8">
                  <c:v>55.8</c:v>
                </c:pt>
                <c:pt idx="9">
                  <c:v>56.68</c:v>
                </c:pt>
                <c:pt idx="10">
                  <c:v>56.349999999999994</c:v>
                </c:pt>
              </c:numCache>
            </c:numRef>
          </c:val>
        </c:ser>
        <c:ser>
          <c:idx val="1"/>
          <c:order val="1"/>
          <c:tx>
            <c:strRef>
              <c:f>Sheet2!$A$17</c:f>
              <c:strCache>
                <c:ptCount val="1"/>
                <c:pt idx="0">
                  <c:v>Reading</c:v>
                </c:pt>
              </c:strCache>
            </c:strRef>
          </c:tx>
          <c:marker>
            <c:symbol val="none"/>
          </c:marker>
          <c:dLbls>
            <c:spPr>
              <a:noFill/>
              <a:ln>
                <a:noFill/>
              </a:ln>
              <a:effectLst/>
            </c:spPr>
            <c:dLblPos val="t"/>
            <c:showVal val="1"/>
            <c:extLst>
              <c:ext xmlns:c15="http://schemas.microsoft.com/office/drawing/2012/chart" uri="{CE6537A1-D6FC-4f65-9D91-7224C49458BB}">
                <c15:layout/>
                <c15:showLeaderLines val="0"/>
              </c:ext>
            </c:extLst>
          </c:dLbls>
          <c:cat>
            <c:strRef>
              <c:f>Sheet2!$B$2:$L$2</c:f>
              <c:strCache>
                <c:ptCount val="11"/>
                <c:pt idx="0">
                  <c:v>2004</c:v>
                </c:pt>
                <c:pt idx="1">
                  <c:v>2005</c:v>
                </c:pt>
                <c:pt idx="2">
                  <c:v>2006</c:v>
                </c:pt>
                <c:pt idx="3">
                  <c:v>2007</c:v>
                </c:pt>
                <c:pt idx="4">
                  <c:v>2008</c:v>
                </c:pt>
                <c:pt idx="5">
                  <c:v>2009</c:v>
                </c:pt>
                <c:pt idx="6">
                  <c:v>2010</c:v>
                </c:pt>
                <c:pt idx="7">
                  <c:v>2011</c:v>
                </c:pt>
                <c:pt idx="8">
                  <c:v>2012</c:v>
                </c:pt>
                <c:pt idx="9">
                  <c:v>2013</c:v>
                </c:pt>
                <c:pt idx="10">
                  <c:v>2014</c:v>
                </c:pt>
              </c:strCache>
            </c:strRef>
          </c:cat>
          <c:val>
            <c:numRef>
              <c:f>Sheet2!$B$17:$L$17</c:f>
              <c:numCache>
                <c:formatCode>General</c:formatCode>
                <c:ptCount val="11"/>
                <c:pt idx="0">
                  <c:v>66.11</c:v>
                </c:pt>
                <c:pt idx="1">
                  <c:v>66.290000000000006</c:v>
                </c:pt>
                <c:pt idx="2">
                  <c:v>67.649999999999991</c:v>
                </c:pt>
                <c:pt idx="3">
                  <c:v>67.22</c:v>
                </c:pt>
                <c:pt idx="4">
                  <c:v>67.77</c:v>
                </c:pt>
                <c:pt idx="5">
                  <c:v>68.260000000000005</c:v>
                </c:pt>
                <c:pt idx="6">
                  <c:v>68.400000000000006</c:v>
                </c:pt>
                <c:pt idx="7">
                  <c:v>67.910000000000011</c:v>
                </c:pt>
                <c:pt idx="8">
                  <c:v>69.319999999999993</c:v>
                </c:pt>
                <c:pt idx="9">
                  <c:v>69.53</c:v>
                </c:pt>
                <c:pt idx="10">
                  <c:v>68.959999999999994</c:v>
                </c:pt>
              </c:numCache>
            </c:numRef>
          </c:val>
        </c:ser>
        <c:ser>
          <c:idx val="2"/>
          <c:order val="2"/>
          <c:tx>
            <c:strRef>
              <c:f>Sheet2!$A$18</c:f>
              <c:strCache>
                <c:ptCount val="1"/>
                <c:pt idx="0">
                  <c:v>Writing</c:v>
                </c:pt>
              </c:strCache>
            </c:strRef>
          </c:tx>
          <c:marker>
            <c:symbol val="none"/>
          </c:marker>
          <c:dLbls>
            <c:dLbl>
              <c:idx val="6"/>
              <c:layout/>
              <c:dLblPos val="b"/>
              <c:showVal val="1"/>
              <c:extLst>
                <c:ext xmlns:c15="http://schemas.microsoft.com/office/drawing/2012/chart" uri="{CE6537A1-D6FC-4f65-9D91-7224C49458BB}">
                  <c15:layout/>
                </c:ext>
              </c:extLst>
            </c:dLbl>
            <c:dLbl>
              <c:idx val="7"/>
              <c:layout/>
              <c:dLblPos val="b"/>
              <c:showVal val="1"/>
              <c:extLst>
                <c:ext xmlns:c15="http://schemas.microsoft.com/office/drawing/2012/chart" uri="{CE6537A1-D6FC-4f65-9D91-7224C49458BB}">
                  <c15:layout/>
                </c:ext>
              </c:extLst>
            </c:dLbl>
            <c:dLbl>
              <c:idx val="8"/>
              <c:layout/>
              <c:dLblPos val="b"/>
              <c:showVal val="1"/>
              <c:extLst>
                <c:ext xmlns:c15="http://schemas.microsoft.com/office/drawing/2012/chart" uri="{CE6537A1-D6FC-4f65-9D91-7224C49458BB}">
                  <c15:layout/>
                </c:ext>
              </c:extLst>
            </c:dLbl>
            <c:dLbl>
              <c:idx val="9"/>
              <c:layout/>
              <c:dLblPos val="b"/>
              <c:showVal val="1"/>
              <c:extLst>
                <c:ext xmlns:c15="http://schemas.microsoft.com/office/drawing/2012/chart" uri="{CE6537A1-D6FC-4f65-9D91-7224C49458BB}">
                  <c15:layout/>
                </c:ext>
              </c:extLst>
            </c:dLbl>
            <c:dLbl>
              <c:idx val="10"/>
              <c:layout/>
              <c:dLblPos val="b"/>
              <c:showVal val="1"/>
              <c:extLst>
                <c:ext xmlns:c15="http://schemas.microsoft.com/office/drawing/2012/chart" uri="{CE6537A1-D6FC-4f65-9D91-7224C49458BB}">
                  <c15:layout/>
                </c:ext>
              </c:extLst>
            </c:dLbl>
            <c:spPr>
              <a:noFill/>
              <a:ln>
                <a:noFill/>
              </a:ln>
              <a:effectLst/>
            </c:spPr>
            <c:dLblPos val="t"/>
            <c:showVal val="1"/>
            <c:extLst>
              <c:ext xmlns:c15="http://schemas.microsoft.com/office/drawing/2012/chart" uri="{CE6537A1-D6FC-4f65-9D91-7224C49458BB}">
                <c15:layout/>
                <c15:showLeaderLines val="0"/>
              </c:ext>
            </c:extLst>
          </c:dLbls>
          <c:cat>
            <c:strRef>
              <c:f>Sheet2!$B$2:$L$2</c:f>
              <c:strCache>
                <c:ptCount val="11"/>
                <c:pt idx="0">
                  <c:v>2004</c:v>
                </c:pt>
                <c:pt idx="1">
                  <c:v>2005</c:v>
                </c:pt>
                <c:pt idx="2">
                  <c:v>2006</c:v>
                </c:pt>
                <c:pt idx="3">
                  <c:v>2007</c:v>
                </c:pt>
                <c:pt idx="4">
                  <c:v>2008</c:v>
                </c:pt>
                <c:pt idx="5">
                  <c:v>2009</c:v>
                </c:pt>
                <c:pt idx="6">
                  <c:v>2010</c:v>
                </c:pt>
                <c:pt idx="7">
                  <c:v>2011</c:v>
                </c:pt>
                <c:pt idx="8">
                  <c:v>2012</c:v>
                </c:pt>
                <c:pt idx="9">
                  <c:v>2013</c:v>
                </c:pt>
                <c:pt idx="10">
                  <c:v>2014</c:v>
                </c:pt>
              </c:strCache>
            </c:strRef>
          </c:cat>
          <c:val>
            <c:numRef>
              <c:f>Sheet2!$B$18:$L$18</c:f>
              <c:numCache>
                <c:formatCode>General</c:formatCode>
                <c:ptCount val="11"/>
                <c:pt idx="0">
                  <c:v>52.58</c:v>
                </c:pt>
                <c:pt idx="1">
                  <c:v>54.27</c:v>
                </c:pt>
                <c:pt idx="2">
                  <c:v>53.78</c:v>
                </c:pt>
                <c:pt idx="3">
                  <c:v>53.89</c:v>
                </c:pt>
                <c:pt idx="4">
                  <c:v>53.4</c:v>
                </c:pt>
                <c:pt idx="5">
                  <c:v>54.75</c:v>
                </c:pt>
                <c:pt idx="6">
                  <c:v>52.97</c:v>
                </c:pt>
                <c:pt idx="7">
                  <c:v>55.309999999999995</c:v>
                </c:pt>
                <c:pt idx="8">
                  <c:v>54.04</c:v>
                </c:pt>
                <c:pt idx="9">
                  <c:v>55.03</c:v>
                </c:pt>
                <c:pt idx="10">
                  <c:v>54.36</c:v>
                </c:pt>
              </c:numCache>
            </c:numRef>
          </c:val>
        </c:ser>
        <c:dLbls/>
        <c:marker val="1"/>
        <c:axId val="70926336"/>
        <c:axId val="70927872"/>
      </c:lineChart>
      <c:catAx>
        <c:axId val="70926336"/>
        <c:scaling>
          <c:orientation val="minMax"/>
        </c:scaling>
        <c:axPos val="b"/>
        <c:numFmt formatCode="General" sourceLinked="0"/>
        <c:tickLblPos val="nextTo"/>
        <c:crossAx val="70927872"/>
        <c:crosses val="autoZero"/>
        <c:auto val="1"/>
        <c:lblAlgn val="ctr"/>
        <c:lblOffset val="100"/>
      </c:catAx>
      <c:valAx>
        <c:axId val="70927872"/>
        <c:scaling>
          <c:orientation val="minMax"/>
          <c:max val="100"/>
        </c:scaling>
        <c:delete val="1"/>
        <c:axPos val="l"/>
        <c:numFmt formatCode="General" sourceLinked="1"/>
        <c:tickLblPos val="none"/>
        <c:crossAx val="70926336"/>
        <c:crosses val="autoZero"/>
        <c:crossBetween val="between"/>
      </c:valAx>
    </c:plotArea>
    <c:legend>
      <c:legendPos val="b"/>
      <c:layout/>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plotArea>
      <c:layout/>
      <c:lineChart>
        <c:grouping val="standard"/>
        <c:ser>
          <c:idx val="0"/>
          <c:order val="0"/>
          <c:tx>
            <c:strRef>
              <c:f>'[SchoolView Data Lab Report.xlsx]Sheet2'!$A$2</c:f>
              <c:strCache>
                <c:ptCount val="1"/>
                <c:pt idx="0">
                  <c:v>Math</c:v>
                </c:pt>
              </c:strCache>
            </c:strRef>
          </c:tx>
          <c:marker>
            <c:symbol val="none"/>
          </c:marker>
          <c:dLbls>
            <c:spPr>
              <a:noFill/>
              <a:ln>
                <a:noFill/>
              </a:ln>
              <a:effectLst/>
            </c:spPr>
            <c:dLblPos val="b"/>
            <c:showVal val="1"/>
            <c:extLst>
              <c:ext xmlns:c15="http://schemas.microsoft.com/office/drawing/2012/chart" uri="{CE6537A1-D6FC-4f65-9D91-7224C49458BB}">
                <c15:layout/>
                <c15:showLeaderLines val="0"/>
              </c:ext>
            </c:extLst>
          </c:dLbls>
          <c:cat>
            <c:numRef>
              <c:f>'[SchoolView Data Lab Report.xlsx]Sheet2'!$B$1:$L$1</c:f>
              <c:numCache>
                <c:formatCode>#0</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'[SchoolView Data Lab Report.xlsx]Sheet2'!$B$2:$L$2</c:f>
              <c:numCache>
                <c:formatCode>0.0</c:formatCode>
                <c:ptCount val="11"/>
                <c:pt idx="0">
                  <c:v>57.216754983598001</c:v>
                </c:pt>
                <c:pt idx="1">
                  <c:v>64.079718259570967</c:v>
                </c:pt>
                <c:pt idx="2">
                  <c:v>62.799027062909005</c:v>
                </c:pt>
                <c:pt idx="3">
                  <c:v>62.112341697325995</c:v>
                </c:pt>
                <c:pt idx="4">
                  <c:v>59.980573543014998</c:v>
                </c:pt>
                <c:pt idx="5">
                  <c:v>62.636316625251006</c:v>
                </c:pt>
                <c:pt idx="6">
                  <c:v>60.735399636394007</c:v>
                </c:pt>
                <c:pt idx="7">
                  <c:v>62.401938707671</c:v>
                </c:pt>
                <c:pt idx="8">
                  <c:v>60.912179001201999</c:v>
                </c:pt>
                <c:pt idx="9">
                  <c:v>63.403776941385004</c:v>
                </c:pt>
                <c:pt idx="10">
                  <c:v>62.360581787352473</c:v>
                </c:pt>
              </c:numCache>
            </c:numRef>
          </c:val>
        </c:ser>
        <c:ser>
          <c:idx val="1"/>
          <c:order val="1"/>
          <c:tx>
            <c:strRef>
              <c:f>'[SchoolView Data Lab Report.xlsx]Sheet2'!$A$3</c:f>
              <c:strCache>
                <c:ptCount val="1"/>
                <c:pt idx="0">
                  <c:v>Reading</c:v>
                </c:pt>
              </c:strCache>
            </c:strRef>
          </c:tx>
          <c:marker>
            <c:symbol val="none"/>
          </c:marker>
          <c:dLbls>
            <c:spPr>
              <a:noFill/>
              <a:ln>
                <a:noFill/>
              </a:ln>
              <a:effectLst/>
            </c:spPr>
            <c:dLblPos val="t"/>
            <c:showVal val="1"/>
            <c:extLst>
              <c:ext xmlns:c15="http://schemas.microsoft.com/office/drawing/2012/chart" uri="{CE6537A1-D6FC-4f65-9D91-7224C49458BB}">
                <c15:layout/>
                <c15:showLeaderLines val="0"/>
              </c:ext>
            </c:extLst>
          </c:dLbls>
          <c:cat>
            <c:numRef>
              <c:f>'[SchoolView Data Lab Report.xlsx]Sheet2'!$B$1:$L$1</c:f>
              <c:numCache>
                <c:formatCode>#0</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'[SchoolView Data Lab Report.xlsx]Sheet2'!$B$3:$L$3</c:f>
              <c:numCache>
                <c:formatCode>0.0</c:formatCode>
                <c:ptCount val="11"/>
                <c:pt idx="0">
                  <c:v>73.526732705475965</c:v>
                </c:pt>
                <c:pt idx="1">
                  <c:v>78.803330667392004</c:v>
                </c:pt>
                <c:pt idx="2">
                  <c:v>81.846411950218013</c:v>
                </c:pt>
                <c:pt idx="3">
                  <c:v>81.691270103286968</c:v>
                </c:pt>
                <c:pt idx="4">
                  <c:v>80.706425414929981</c:v>
                </c:pt>
                <c:pt idx="5">
                  <c:v>81.974197811653966</c:v>
                </c:pt>
                <c:pt idx="6">
                  <c:v>81.511597109236007</c:v>
                </c:pt>
                <c:pt idx="7">
                  <c:v>79.010138025489965</c:v>
                </c:pt>
                <c:pt idx="8">
                  <c:v>81.126179932407965</c:v>
                </c:pt>
                <c:pt idx="9">
                  <c:v>81.546060860159002</c:v>
                </c:pt>
                <c:pt idx="10">
                  <c:v>80.706870366646072</c:v>
                </c:pt>
              </c:numCache>
            </c:numRef>
          </c:val>
        </c:ser>
        <c:ser>
          <c:idx val="2"/>
          <c:order val="2"/>
          <c:tx>
            <c:strRef>
              <c:f>'[SchoolView Data Lab Report.xlsx]Sheet2'!$A$4</c:f>
              <c:strCache>
                <c:ptCount val="1"/>
                <c:pt idx="0">
                  <c:v>Writing</c:v>
                </c:pt>
              </c:strCache>
            </c:strRef>
          </c:tx>
          <c:marker>
            <c:symbol val="none"/>
          </c:marker>
          <c:dLbls>
            <c:spPr>
              <a:noFill/>
              <a:ln>
                <a:noFill/>
              </a:ln>
              <a:effectLst/>
            </c:spPr>
            <c:dLblPos val="b"/>
            <c:showVal val="1"/>
            <c:extLst>
              <c:ext xmlns:c15="http://schemas.microsoft.com/office/drawing/2012/chart" uri="{CE6537A1-D6FC-4f65-9D91-7224C49458BB}">
                <c15:layout/>
                <c15:showLeaderLines val="0"/>
              </c:ext>
            </c:extLst>
          </c:dLbls>
          <c:cat>
            <c:numRef>
              <c:f>'[SchoolView Data Lab Report.xlsx]Sheet2'!$B$1:$L$1</c:f>
              <c:numCache>
                <c:formatCode>#0</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'[SchoolView Data Lab Report.xlsx]Sheet2'!$B$4:$L$4</c:f>
              <c:numCache>
                <c:formatCode>0.0</c:formatCode>
                <c:ptCount val="11"/>
                <c:pt idx="0">
                  <c:v>66.818501591735981</c:v>
                </c:pt>
                <c:pt idx="1">
                  <c:v>72.498132558091967</c:v>
                </c:pt>
                <c:pt idx="2">
                  <c:v>73.219707057256969</c:v>
                </c:pt>
                <c:pt idx="3">
                  <c:v>73.756900698102015</c:v>
                </c:pt>
                <c:pt idx="4">
                  <c:v>71.792275911274999</c:v>
                </c:pt>
                <c:pt idx="5">
                  <c:v>74.282678002124953</c:v>
                </c:pt>
                <c:pt idx="6">
                  <c:v>71.00517129928798</c:v>
                </c:pt>
                <c:pt idx="7">
                  <c:v>73.709097522417991</c:v>
                </c:pt>
                <c:pt idx="8">
                  <c:v>70.525072243545978</c:v>
                </c:pt>
                <c:pt idx="9">
                  <c:v>74.175868138901976</c:v>
                </c:pt>
                <c:pt idx="10">
                  <c:v>72.40833870621104</c:v>
                </c:pt>
              </c:numCache>
            </c:numRef>
          </c:val>
        </c:ser>
        <c:dLbls/>
        <c:marker val="1"/>
        <c:axId val="72053888"/>
        <c:axId val="72055424"/>
      </c:lineChart>
      <c:catAx>
        <c:axId val="72053888"/>
        <c:scaling>
          <c:orientation val="minMax"/>
        </c:scaling>
        <c:axPos val="b"/>
        <c:numFmt formatCode="#0" sourceLinked="1"/>
        <c:tickLblPos val="nextTo"/>
        <c:crossAx val="72055424"/>
        <c:crosses val="autoZero"/>
        <c:auto val="1"/>
        <c:lblAlgn val="ctr"/>
        <c:lblOffset val="100"/>
      </c:catAx>
      <c:valAx>
        <c:axId val="72055424"/>
        <c:scaling>
          <c:orientation val="minMax"/>
          <c:max val="100"/>
        </c:scaling>
        <c:delete val="1"/>
        <c:axPos val="l"/>
        <c:numFmt formatCode="0.0" sourceLinked="1"/>
        <c:tickLblPos val="none"/>
        <c:crossAx val="72053888"/>
        <c:crosses val="autoZero"/>
        <c:crossBetween val="between"/>
      </c:valAx>
    </c:plotArea>
    <c:legend>
      <c:legendPos val="b"/>
      <c:layout/>
    </c:legend>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plotArea>
      <c:layout/>
      <c:lineChart>
        <c:grouping val="standard"/>
        <c:ser>
          <c:idx val="0"/>
          <c:order val="0"/>
          <c:tx>
            <c:strRef>
              <c:f>Sheet2!$A$3</c:f>
              <c:strCache>
                <c:ptCount val="1"/>
                <c:pt idx="0">
                  <c:v>Math</c:v>
                </c:pt>
              </c:strCache>
            </c:strRef>
          </c:tx>
          <c:marker>
            <c:symbol val="none"/>
          </c:marker>
          <c:dLbls>
            <c:numFmt formatCode="#,##0.0" sourceLinked="0"/>
            <c:spPr>
              <a:noFill/>
              <a:ln>
                <a:noFill/>
              </a:ln>
              <a:effectLst/>
            </c:spPr>
            <c:dLblPos val="b"/>
            <c:showVal val="1"/>
            <c:extLst>
              <c:ext xmlns:c15="http://schemas.microsoft.com/office/drawing/2012/chart" uri="{CE6537A1-D6FC-4f65-9D91-7224C49458BB}">
                <c15:layout/>
                <c15:showLeaderLines val="0"/>
              </c:ext>
            </c:extLst>
          </c:dLbls>
          <c:cat>
            <c:strRef>
              <c:f>Sheet2!$B$2:$L$2</c:f>
              <c:strCache>
                <c:ptCount val="11"/>
                <c:pt idx="0">
                  <c:v>2004</c:v>
                </c:pt>
                <c:pt idx="1">
                  <c:v>2005</c:v>
                </c:pt>
                <c:pt idx="2">
                  <c:v>2006</c:v>
                </c:pt>
                <c:pt idx="3">
                  <c:v>2007</c:v>
                </c:pt>
                <c:pt idx="4">
                  <c:v>2008</c:v>
                </c:pt>
                <c:pt idx="5">
                  <c:v>2009</c:v>
                </c:pt>
                <c:pt idx="6">
                  <c:v>2010</c:v>
                </c:pt>
                <c:pt idx="7">
                  <c:v>2011</c:v>
                </c:pt>
                <c:pt idx="8">
                  <c:v>2012</c:v>
                </c:pt>
                <c:pt idx="9">
                  <c:v>2013</c:v>
                </c:pt>
                <c:pt idx="10">
                  <c:v>2014</c:v>
                </c:pt>
              </c:strCache>
            </c:strRef>
          </c:cat>
          <c:val>
            <c:numRef>
              <c:f>Sheet2!$B$3:$L$3</c:f>
              <c:numCache>
                <c:formatCode>#,##0.00</c:formatCode>
                <c:ptCount val="11"/>
                <c:pt idx="0">
                  <c:v>13.779076685109002</c:v>
                </c:pt>
                <c:pt idx="1">
                  <c:v>12.532228782399999</c:v>
                </c:pt>
                <c:pt idx="2">
                  <c:v>14.715077267181</c:v>
                </c:pt>
                <c:pt idx="3">
                  <c:v>12.98560016479</c:v>
                </c:pt>
                <c:pt idx="4">
                  <c:v>11.479230186627001</c:v>
                </c:pt>
                <c:pt idx="5">
                  <c:v>13.899895657963002</c:v>
                </c:pt>
                <c:pt idx="6">
                  <c:v>12.741322787114996</c:v>
                </c:pt>
                <c:pt idx="7">
                  <c:v>13.459870335982002</c:v>
                </c:pt>
                <c:pt idx="8">
                  <c:v>12.092886837205004</c:v>
                </c:pt>
                <c:pt idx="9">
                  <c:v>12.446643444230999</c:v>
                </c:pt>
                <c:pt idx="10">
                  <c:v>11.165006117811572</c:v>
                </c:pt>
              </c:numCache>
            </c:numRef>
          </c:val>
        </c:ser>
        <c:ser>
          <c:idx val="1"/>
          <c:order val="1"/>
          <c:tx>
            <c:strRef>
              <c:f>Sheet2!$A$4</c:f>
              <c:strCache>
                <c:ptCount val="1"/>
                <c:pt idx="0">
                  <c:v>Reading</c:v>
                </c:pt>
              </c:strCache>
            </c:strRef>
          </c:tx>
          <c:marker>
            <c:symbol val="none"/>
          </c:marker>
          <c:dLbls>
            <c:numFmt formatCode="#,##0.0" sourceLinked="0"/>
            <c:spPr>
              <a:noFill/>
              <a:ln>
                <a:noFill/>
              </a:ln>
              <a:effectLst/>
            </c:spPr>
            <c:dLblPos val="t"/>
            <c:showVal val="1"/>
            <c:extLst>
              <c:ext xmlns:c15="http://schemas.microsoft.com/office/drawing/2012/chart" uri="{CE6537A1-D6FC-4f65-9D91-7224C49458BB}">
                <c15:layout/>
                <c15:showLeaderLines val="0"/>
              </c:ext>
            </c:extLst>
          </c:dLbls>
          <c:cat>
            <c:strRef>
              <c:f>Sheet2!$B$2:$L$2</c:f>
              <c:strCache>
                <c:ptCount val="11"/>
                <c:pt idx="0">
                  <c:v>2004</c:v>
                </c:pt>
                <c:pt idx="1">
                  <c:v>2005</c:v>
                </c:pt>
                <c:pt idx="2">
                  <c:v>2006</c:v>
                </c:pt>
                <c:pt idx="3">
                  <c:v>2007</c:v>
                </c:pt>
                <c:pt idx="4">
                  <c:v>2008</c:v>
                </c:pt>
                <c:pt idx="5">
                  <c:v>2009</c:v>
                </c:pt>
                <c:pt idx="6">
                  <c:v>2010</c:v>
                </c:pt>
                <c:pt idx="7">
                  <c:v>2011</c:v>
                </c:pt>
                <c:pt idx="8">
                  <c:v>2012</c:v>
                </c:pt>
                <c:pt idx="9">
                  <c:v>2013</c:v>
                </c:pt>
                <c:pt idx="10">
                  <c:v>2014</c:v>
                </c:pt>
              </c:strCache>
            </c:strRef>
          </c:cat>
          <c:val>
            <c:numRef>
              <c:f>Sheet2!$B$4:$L$4</c:f>
              <c:numCache>
                <c:formatCode>#,##0.00</c:formatCode>
                <c:ptCount val="11"/>
                <c:pt idx="0">
                  <c:v>36.153080863961989</c:v>
                </c:pt>
                <c:pt idx="1">
                  <c:v>32.554776794347994</c:v>
                </c:pt>
                <c:pt idx="2">
                  <c:v>34.030095012956011</c:v>
                </c:pt>
                <c:pt idx="3">
                  <c:v>31.193316765857002</c:v>
                </c:pt>
                <c:pt idx="4">
                  <c:v>32.673737116346004</c:v>
                </c:pt>
                <c:pt idx="5">
                  <c:v>33.604556550039995</c:v>
                </c:pt>
                <c:pt idx="6">
                  <c:v>34.872669992123001</c:v>
                </c:pt>
                <c:pt idx="7">
                  <c:v>29.198643427792</c:v>
                </c:pt>
                <c:pt idx="8">
                  <c:v>32.612871029698994</c:v>
                </c:pt>
                <c:pt idx="9">
                  <c:v>32.062466985874003</c:v>
                </c:pt>
                <c:pt idx="10">
                  <c:v>30.87988451725527</c:v>
                </c:pt>
              </c:numCache>
            </c:numRef>
          </c:val>
        </c:ser>
        <c:ser>
          <c:idx val="2"/>
          <c:order val="2"/>
          <c:tx>
            <c:strRef>
              <c:f>Sheet2!$A$5</c:f>
              <c:strCache>
                <c:ptCount val="1"/>
                <c:pt idx="0">
                  <c:v>Writing</c:v>
                </c:pt>
              </c:strCache>
            </c:strRef>
          </c:tx>
          <c:marker>
            <c:symbol val="none"/>
          </c:marker>
          <c:dLbls>
            <c:numFmt formatCode="#,##0.0" sourceLinked="0"/>
            <c:spPr>
              <a:noFill/>
              <a:ln>
                <a:noFill/>
              </a:ln>
              <a:effectLst/>
            </c:spPr>
            <c:dLblPos val="b"/>
            <c:showVal val="1"/>
            <c:extLst>
              <c:ext xmlns:c15="http://schemas.microsoft.com/office/drawing/2012/chart" uri="{CE6537A1-D6FC-4f65-9D91-7224C49458BB}">
                <c15:layout/>
                <c15:showLeaderLines val="0"/>
              </c:ext>
            </c:extLst>
          </c:dLbls>
          <c:cat>
            <c:strRef>
              <c:f>Sheet2!$B$2:$L$2</c:f>
              <c:strCache>
                <c:ptCount val="11"/>
                <c:pt idx="0">
                  <c:v>2004</c:v>
                </c:pt>
                <c:pt idx="1">
                  <c:v>2005</c:v>
                </c:pt>
                <c:pt idx="2">
                  <c:v>2006</c:v>
                </c:pt>
                <c:pt idx="3">
                  <c:v>2007</c:v>
                </c:pt>
                <c:pt idx="4">
                  <c:v>2008</c:v>
                </c:pt>
                <c:pt idx="5">
                  <c:v>2009</c:v>
                </c:pt>
                <c:pt idx="6">
                  <c:v>2010</c:v>
                </c:pt>
                <c:pt idx="7">
                  <c:v>2011</c:v>
                </c:pt>
                <c:pt idx="8">
                  <c:v>2012</c:v>
                </c:pt>
                <c:pt idx="9">
                  <c:v>2013</c:v>
                </c:pt>
                <c:pt idx="10">
                  <c:v>2014</c:v>
                </c:pt>
              </c:strCache>
            </c:strRef>
          </c:cat>
          <c:val>
            <c:numRef>
              <c:f>Sheet2!$B$5:$L$5</c:f>
              <c:numCache>
                <c:formatCode>#,##0.00</c:formatCode>
                <c:ptCount val="11"/>
                <c:pt idx="0">
                  <c:v>34.627228784532001</c:v>
                </c:pt>
                <c:pt idx="1">
                  <c:v>31.174660333026001</c:v>
                </c:pt>
                <c:pt idx="2">
                  <c:v>27.163017673436997</c:v>
                </c:pt>
                <c:pt idx="3">
                  <c:v>26.603043557844</c:v>
                </c:pt>
                <c:pt idx="4">
                  <c:v>24.937618617963995</c:v>
                </c:pt>
                <c:pt idx="5">
                  <c:v>28.931679907942996</c:v>
                </c:pt>
                <c:pt idx="6">
                  <c:v>23.541655086373002</c:v>
                </c:pt>
                <c:pt idx="7">
                  <c:v>28.687354160136003</c:v>
                </c:pt>
                <c:pt idx="8">
                  <c:v>24.671020977674999</c:v>
                </c:pt>
                <c:pt idx="9">
                  <c:v>27.772265157657003</c:v>
                </c:pt>
                <c:pt idx="10">
                  <c:v>25.960885469870856</c:v>
                </c:pt>
              </c:numCache>
            </c:numRef>
          </c:val>
        </c:ser>
        <c:dLbls>
          <c:showVal val="1"/>
        </c:dLbls>
        <c:marker val="1"/>
        <c:axId val="70547712"/>
        <c:axId val="70561792"/>
      </c:lineChart>
      <c:catAx>
        <c:axId val="70547712"/>
        <c:scaling>
          <c:orientation val="minMax"/>
        </c:scaling>
        <c:axPos val="b"/>
        <c:numFmt formatCode="General" sourceLinked="0"/>
        <c:tickLblPos val="nextTo"/>
        <c:crossAx val="70561792"/>
        <c:crosses val="autoZero"/>
        <c:auto val="1"/>
        <c:lblAlgn val="ctr"/>
        <c:lblOffset val="100"/>
      </c:catAx>
      <c:valAx>
        <c:axId val="70561792"/>
        <c:scaling>
          <c:orientation val="minMax"/>
          <c:max val="100"/>
        </c:scaling>
        <c:delete val="1"/>
        <c:axPos val="l"/>
        <c:numFmt formatCode="#,##0.00" sourceLinked="1"/>
        <c:tickLblPos val="none"/>
        <c:crossAx val="70547712"/>
        <c:crosses val="autoZero"/>
        <c:crossBetween val="between"/>
      </c:valAx>
    </c:plotArea>
    <c:legend>
      <c:legendPos val="b"/>
      <c:layout/>
    </c:legend>
    <c:plotVisOnly val="1"/>
    <c:dispBlanksAs val="gap"/>
  </c:chart>
  <c:externalData r:id="rId1"/>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5F4B20-02BB-294C-BB69-4EB22B8A0422}" type="doc">
      <dgm:prSet loTypeId="urn:microsoft.com/office/officeart/2005/8/layout/hierarchy4" loCatId="hierarchy" qsTypeId="urn:microsoft.com/office/officeart/2005/8/quickstyle/simple2" qsCatId="simple" csTypeId="urn:microsoft.com/office/officeart/2005/8/colors/colorful5" csCatId="colorful" phldr="1"/>
      <dgm:spPr/>
      <dgm:t>
        <a:bodyPr/>
        <a:lstStyle/>
        <a:p>
          <a:endParaRPr lang="en-US"/>
        </a:p>
      </dgm:t>
    </dgm:pt>
    <dgm:pt modelId="{7832D5A0-B042-2E44-AC38-2CFCBE926A9C}">
      <dgm:prSet phldrT="[Text]"/>
      <dgm:spPr/>
      <dgm:t>
        <a:bodyPr/>
        <a:lstStyle/>
        <a:p>
          <a:r>
            <a:rPr lang="en-US" dirty="0" smtClean="0"/>
            <a:t>Storytelling</a:t>
          </a:r>
        </a:p>
      </dgm:t>
    </dgm:pt>
    <dgm:pt modelId="{ABF49375-EBB0-2F49-95B6-3852E530361D}" type="parTrans" cxnId="{2C563B5F-2454-0445-BE04-8B48B9098E3D}">
      <dgm:prSet/>
      <dgm:spPr/>
      <dgm:t>
        <a:bodyPr/>
        <a:lstStyle/>
        <a:p>
          <a:endParaRPr lang="en-US"/>
        </a:p>
      </dgm:t>
    </dgm:pt>
    <dgm:pt modelId="{D025637A-69E1-0C46-B205-5E996E12E739}" type="sibTrans" cxnId="{2C563B5F-2454-0445-BE04-8B48B9098E3D}">
      <dgm:prSet/>
      <dgm:spPr/>
      <dgm:t>
        <a:bodyPr/>
        <a:lstStyle/>
        <a:p>
          <a:endParaRPr lang="en-US"/>
        </a:p>
      </dgm:t>
    </dgm:pt>
    <dgm:pt modelId="{A0AFA4E8-7AAA-B44C-8615-B48E45A66FFA}">
      <dgm:prSet phldrT="[Text]"/>
      <dgm:spPr>
        <a:solidFill>
          <a:schemeClr val="accent5">
            <a:lumMod val="75000"/>
          </a:schemeClr>
        </a:solidFill>
      </dgm:spPr>
      <dgm:t>
        <a:bodyPr/>
        <a:lstStyle/>
        <a:p>
          <a:r>
            <a:rPr lang="en-US" dirty="0" smtClean="0"/>
            <a:t>Shifting CDE Practice Based on Lessons from Storytelling</a:t>
          </a:r>
          <a:endParaRPr lang="en-US" dirty="0"/>
        </a:p>
      </dgm:t>
    </dgm:pt>
    <dgm:pt modelId="{B86289C7-F303-ED40-A61B-C9ECE2D3D371}" type="parTrans" cxnId="{FB480667-F234-8B44-A73E-455CB8E8D42A}">
      <dgm:prSet/>
      <dgm:spPr/>
      <dgm:t>
        <a:bodyPr/>
        <a:lstStyle/>
        <a:p>
          <a:endParaRPr lang="en-US"/>
        </a:p>
      </dgm:t>
    </dgm:pt>
    <dgm:pt modelId="{F80DF1AE-3D98-7D44-8A4E-B94091D1242C}" type="sibTrans" cxnId="{FB480667-F234-8B44-A73E-455CB8E8D42A}">
      <dgm:prSet/>
      <dgm:spPr/>
      <dgm:t>
        <a:bodyPr/>
        <a:lstStyle/>
        <a:p>
          <a:endParaRPr lang="en-US"/>
        </a:p>
      </dgm:t>
    </dgm:pt>
    <dgm:pt modelId="{730051D5-1982-45ED-A900-2347C5A081CF}">
      <dgm:prSet phldrT="[Text]"/>
      <dgm:spPr>
        <a:solidFill>
          <a:schemeClr val="accent3"/>
        </a:solidFill>
      </dgm:spPr>
      <dgm:t>
        <a:bodyPr/>
        <a:lstStyle/>
        <a:p>
          <a:r>
            <a:rPr lang="en-US" dirty="0" smtClean="0"/>
            <a:t>Cross-</a:t>
          </a:r>
          <a:br>
            <a:rPr lang="en-US" dirty="0" smtClean="0"/>
          </a:br>
          <a:r>
            <a:rPr lang="en-US" dirty="0" smtClean="0"/>
            <a:t>Divisional Strategic Imperative: Accountability 3.0</a:t>
          </a:r>
          <a:endParaRPr lang="en-US" dirty="0"/>
        </a:p>
      </dgm:t>
    </dgm:pt>
    <dgm:pt modelId="{0E95A2AF-5E0B-4637-9519-54A9F89003FF}" type="parTrans" cxnId="{C8C35BF3-3859-41EC-B70C-F4DB023A8757}">
      <dgm:prSet/>
      <dgm:spPr/>
      <dgm:t>
        <a:bodyPr/>
        <a:lstStyle/>
        <a:p>
          <a:endParaRPr lang="en-US"/>
        </a:p>
      </dgm:t>
    </dgm:pt>
    <dgm:pt modelId="{6F85FF83-E136-4FF4-815A-1C9D8D186632}" type="sibTrans" cxnId="{C8C35BF3-3859-41EC-B70C-F4DB023A8757}">
      <dgm:prSet/>
      <dgm:spPr/>
      <dgm:t>
        <a:bodyPr/>
        <a:lstStyle/>
        <a:p>
          <a:endParaRPr lang="en-US"/>
        </a:p>
      </dgm:t>
    </dgm:pt>
    <dgm:pt modelId="{3B59E6F9-1E15-6245-AFAF-6EDAD6FF7E54}" type="pres">
      <dgm:prSet presAssocID="{ED5F4B20-02BB-294C-BB69-4EB22B8A0422}" presName="Name0" presStyleCnt="0">
        <dgm:presLayoutVars>
          <dgm:chPref val="1"/>
          <dgm:dir/>
          <dgm:animOne val="branch"/>
          <dgm:animLvl val="lvl"/>
          <dgm:resizeHandles/>
        </dgm:presLayoutVars>
      </dgm:prSet>
      <dgm:spPr/>
      <dgm:t>
        <a:bodyPr/>
        <a:lstStyle/>
        <a:p>
          <a:endParaRPr lang="en-US"/>
        </a:p>
      </dgm:t>
    </dgm:pt>
    <dgm:pt modelId="{F180B702-C132-A741-B85D-C07A3615D0F7}" type="pres">
      <dgm:prSet presAssocID="{7832D5A0-B042-2E44-AC38-2CFCBE926A9C}" presName="vertOne" presStyleCnt="0"/>
      <dgm:spPr/>
      <dgm:t>
        <a:bodyPr/>
        <a:lstStyle/>
        <a:p>
          <a:endParaRPr lang="en-US"/>
        </a:p>
      </dgm:t>
    </dgm:pt>
    <dgm:pt modelId="{D851BABF-C955-4749-A36E-BC2A27FF9636}" type="pres">
      <dgm:prSet presAssocID="{7832D5A0-B042-2E44-AC38-2CFCBE926A9C}" presName="txOne" presStyleLbl="node0" presStyleIdx="0" presStyleCnt="3">
        <dgm:presLayoutVars>
          <dgm:chPref val="3"/>
        </dgm:presLayoutVars>
      </dgm:prSet>
      <dgm:spPr/>
      <dgm:t>
        <a:bodyPr/>
        <a:lstStyle/>
        <a:p>
          <a:endParaRPr lang="en-US"/>
        </a:p>
      </dgm:t>
    </dgm:pt>
    <dgm:pt modelId="{A6DAE237-5B2A-0545-8D8E-EBA901DB7FF2}" type="pres">
      <dgm:prSet presAssocID="{7832D5A0-B042-2E44-AC38-2CFCBE926A9C}" presName="horzOne" presStyleCnt="0"/>
      <dgm:spPr/>
      <dgm:t>
        <a:bodyPr/>
        <a:lstStyle/>
        <a:p>
          <a:endParaRPr lang="en-US"/>
        </a:p>
      </dgm:t>
    </dgm:pt>
    <dgm:pt modelId="{C045C93A-BCB0-1B4C-A69B-BEA237651109}" type="pres">
      <dgm:prSet presAssocID="{D025637A-69E1-0C46-B205-5E996E12E739}" presName="sibSpaceOne" presStyleCnt="0"/>
      <dgm:spPr/>
      <dgm:t>
        <a:bodyPr/>
        <a:lstStyle/>
        <a:p>
          <a:endParaRPr lang="en-US"/>
        </a:p>
      </dgm:t>
    </dgm:pt>
    <dgm:pt modelId="{60A6212C-9728-4BA4-B9B1-8AD505D4F524}" type="pres">
      <dgm:prSet presAssocID="{730051D5-1982-45ED-A900-2347C5A081CF}" presName="vertOne" presStyleCnt="0"/>
      <dgm:spPr/>
      <dgm:t>
        <a:bodyPr/>
        <a:lstStyle/>
        <a:p>
          <a:endParaRPr lang="en-US"/>
        </a:p>
      </dgm:t>
    </dgm:pt>
    <dgm:pt modelId="{63910657-DA40-4E29-8EA9-63C2460CAE28}" type="pres">
      <dgm:prSet presAssocID="{730051D5-1982-45ED-A900-2347C5A081CF}" presName="txOne" presStyleLbl="node0" presStyleIdx="1" presStyleCnt="3">
        <dgm:presLayoutVars>
          <dgm:chPref val="3"/>
        </dgm:presLayoutVars>
      </dgm:prSet>
      <dgm:spPr/>
      <dgm:t>
        <a:bodyPr/>
        <a:lstStyle/>
        <a:p>
          <a:endParaRPr lang="en-US"/>
        </a:p>
      </dgm:t>
    </dgm:pt>
    <dgm:pt modelId="{41F32784-1753-4F0C-B2F0-45FB865F6554}" type="pres">
      <dgm:prSet presAssocID="{730051D5-1982-45ED-A900-2347C5A081CF}" presName="horzOne" presStyleCnt="0"/>
      <dgm:spPr/>
      <dgm:t>
        <a:bodyPr/>
        <a:lstStyle/>
        <a:p>
          <a:endParaRPr lang="en-US"/>
        </a:p>
      </dgm:t>
    </dgm:pt>
    <dgm:pt modelId="{61801E25-F2C1-4F02-98FB-DF8376C85F0D}" type="pres">
      <dgm:prSet presAssocID="{6F85FF83-E136-4FF4-815A-1C9D8D186632}" presName="sibSpaceOne" presStyleCnt="0"/>
      <dgm:spPr/>
      <dgm:t>
        <a:bodyPr/>
        <a:lstStyle/>
        <a:p>
          <a:endParaRPr lang="en-US"/>
        </a:p>
      </dgm:t>
    </dgm:pt>
    <dgm:pt modelId="{779E5A07-A225-DF44-9220-7B9789D55FA1}" type="pres">
      <dgm:prSet presAssocID="{A0AFA4E8-7AAA-B44C-8615-B48E45A66FFA}" presName="vertOne" presStyleCnt="0"/>
      <dgm:spPr/>
      <dgm:t>
        <a:bodyPr/>
        <a:lstStyle/>
        <a:p>
          <a:endParaRPr lang="en-US"/>
        </a:p>
      </dgm:t>
    </dgm:pt>
    <dgm:pt modelId="{E0D7263F-FCBF-174F-AFE4-A3274089E9D2}" type="pres">
      <dgm:prSet presAssocID="{A0AFA4E8-7AAA-B44C-8615-B48E45A66FFA}" presName="txOne" presStyleLbl="node0" presStyleIdx="2" presStyleCnt="3">
        <dgm:presLayoutVars>
          <dgm:chPref val="3"/>
        </dgm:presLayoutVars>
      </dgm:prSet>
      <dgm:spPr/>
      <dgm:t>
        <a:bodyPr/>
        <a:lstStyle/>
        <a:p>
          <a:endParaRPr lang="en-US"/>
        </a:p>
      </dgm:t>
    </dgm:pt>
    <dgm:pt modelId="{0E824A9C-1C1C-D64B-ACE3-BD468B587CC0}" type="pres">
      <dgm:prSet presAssocID="{A0AFA4E8-7AAA-B44C-8615-B48E45A66FFA}" presName="horzOne" presStyleCnt="0"/>
      <dgm:spPr/>
      <dgm:t>
        <a:bodyPr/>
        <a:lstStyle/>
        <a:p>
          <a:endParaRPr lang="en-US"/>
        </a:p>
      </dgm:t>
    </dgm:pt>
  </dgm:ptLst>
  <dgm:cxnLst>
    <dgm:cxn modelId="{FB480667-F234-8B44-A73E-455CB8E8D42A}" srcId="{ED5F4B20-02BB-294C-BB69-4EB22B8A0422}" destId="{A0AFA4E8-7AAA-B44C-8615-B48E45A66FFA}" srcOrd="2" destOrd="0" parTransId="{B86289C7-F303-ED40-A61B-C9ECE2D3D371}" sibTransId="{F80DF1AE-3D98-7D44-8A4E-B94091D1242C}"/>
    <dgm:cxn modelId="{D960A984-C005-4A56-8601-0F0A0E75F8D0}" type="presOf" srcId="{A0AFA4E8-7AAA-B44C-8615-B48E45A66FFA}" destId="{E0D7263F-FCBF-174F-AFE4-A3274089E9D2}" srcOrd="0" destOrd="0" presId="urn:microsoft.com/office/officeart/2005/8/layout/hierarchy4"/>
    <dgm:cxn modelId="{2C563B5F-2454-0445-BE04-8B48B9098E3D}" srcId="{ED5F4B20-02BB-294C-BB69-4EB22B8A0422}" destId="{7832D5A0-B042-2E44-AC38-2CFCBE926A9C}" srcOrd="0" destOrd="0" parTransId="{ABF49375-EBB0-2F49-95B6-3852E530361D}" sibTransId="{D025637A-69E1-0C46-B205-5E996E12E739}"/>
    <dgm:cxn modelId="{19312BBF-FCD2-4D8E-A025-FD8CA526DDB5}" type="presOf" srcId="{730051D5-1982-45ED-A900-2347C5A081CF}" destId="{63910657-DA40-4E29-8EA9-63C2460CAE28}" srcOrd="0" destOrd="0" presId="urn:microsoft.com/office/officeart/2005/8/layout/hierarchy4"/>
    <dgm:cxn modelId="{C8C35BF3-3859-41EC-B70C-F4DB023A8757}" srcId="{ED5F4B20-02BB-294C-BB69-4EB22B8A0422}" destId="{730051D5-1982-45ED-A900-2347C5A081CF}" srcOrd="1" destOrd="0" parTransId="{0E95A2AF-5E0B-4637-9519-54A9F89003FF}" sibTransId="{6F85FF83-E136-4FF4-815A-1C9D8D186632}"/>
    <dgm:cxn modelId="{57846BFC-FBB1-40CB-BBDE-2F5B3DEDED8F}" type="presOf" srcId="{ED5F4B20-02BB-294C-BB69-4EB22B8A0422}" destId="{3B59E6F9-1E15-6245-AFAF-6EDAD6FF7E54}" srcOrd="0" destOrd="0" presId="urn:microsoft.com/office/officeart/2005/8/layout/hierarchy4"/>
    <dgm:cxn modelId="{6415389D-6727-4A4C-A12C-21785846A0A9}" type="presOf" srcId="{7832D5A0-B042-2E44-AC38-2CFCBE926A9C}" destId="{D851BABF-C955-4749-A36E-BC2A27FF9636}" srcOrd="0" destOrd="0" presId="urn:microsoft.com/office/officeart/2005/8/layout/hierarchy4"/>
    <dgm:cxn modelId="{F3A1EAB9-9C69-49F0-8F35-0EB762E4488C}" type="presParOf" srcId="{3B59E6F9-1E15-6245-AFAF-6EDAD6FF7E54}" destId="{F180B702-C132-A741-B85D-C07A3615D0F7}" srcOrd="0" destOrd="0" presId="urn:microsoft.com/office/officeart/2005/8/layout/hierarchy4"/>
    <dgm:cxn modelId="{8306CDF5-2A02-49A2-9F01-19C1A77F3113}" type="presParOf" srcId="{F180B702-C132-A741-B85D-C07A3615D0F7}" destId="{D851BABF-C955-4749-A36E-BC2A27FF9636}" srcOrd="0" destOrd="0" presId="urn:microsoft.com/office/officeart/2005/8/layout/hierarchy4"/>
    <dgm:cxn modelId="{2484E033-E45F-4E2F-A842-06E763B136A5}" type="presParOf" srcId="{F180B702-C132-A741-B85D-C07A3615D0F7}" destId="{A6DAE237-5B2A-0545-8D8E-EBA901DB7FF2}" srcOrd="1" destOrd="0" presId="urn:microsoft.com/office/officeart/2005/8/layout/hierarchy4"/>
    <dgm:cxn modelId="{7506C38F-71F9-4729-A262-675F2EBCBC63}" type="presParOf" srcId="{3B59E6F9-1E15-6245-AFAF-6EDAD6FF7E54}" destId="{C045C93A-BCB0-1B4C-A69B-BEA237651109}" srcOrd="1" destOrd="0" presId="urn:microsoft.com/office/officeart/2005/8/layout/hierarchy4"/>
    <dgm:cxn modelId="{F004DA33-373A-44DA-9C1C-A1A15BCF7394}" type="presParOf" srcId="{3B59E6F9-1E15-6245-AFAF-6EDAD6FF7E54}" destId="{60A6212C-9728-4BA4-B9B1-8AD505D4F524}" srcOrd="2" destOrd="0" presId="urn:microsoft.com/office/officeart/2005/8/layout/hierarchy4"/>
    <dgm:cxn modelId="{02184F5E-34FF-4198-BAC5-53C42428577A}" type="presParOf" srcId="{60A6212C-9728-4BA4-B9B1-8AD505D4F524}" destId="{63910657-DA40-4E29-8EA9-63C2460CAE28}" srcOrd="0" destOrd="0" presId="urn:microsoft.com/office/officeart/2005/8/layout/hierarchy4"/>
    <dgm:cxn modelId="{6F86D01A-84BE-4E4C-A249-B320557296C6}" type="presParOf" srcId="{60A6212C-9728-4BA4-B9B1-8AD505D4F524}" destId="{41F32784-1753-4F0C-B2F0-45FB865F6554}" srcOrd="1" destOrd="0" presId="urn:microsoft.com/office/officeart/2005/8/layout/hierarchy4"/>
    <dgm:cxn modelId="{A11220F1-6D9D-416F-9790-AC272CACE7D4}" type="presParOf" srcId="{3B59E6F9-1E15-6245-AFAF-6EDAD6FF7E54}" destId="{61801E25-F2C1-4F02-98FB-DF8376C85F0D}" srcOrd="3" destOrd="0" presId="urn:microsoft.com/office/officeart/2005/8/layout/hierarchy4"/>
    <dgm:cxn modelId="{6EED05A2-C434-4BB6-98F9-4014F3B2C759}" type="presParOf" srcId="{3B59E6F9-1E15-6245-AFAF-6EDAD6FF7E54}" destId="{779E5A07-A225-DF44-9220-7B9789D55FA1}" srcOrd="4" destOrd="0" presId="urn:microsoft.com/office/officeart/2005/8/layout/hierarchy4"/>
    <dgm:cxn modelId="{20DAAA83-8706-4A2B-A967-8C25DB1A43DC}" type="presParOf" srcId="{779E5A07-A225-DF44-9220-7B9789D55FA1}" destId="{E0D7263F-FCBF-174F-AFE4-A3274089E9D2}" srcOrd="0" destOrd="0" presId="urn:microsoft.com/office/officeart/2005/8/layout/hierarchy4"/>
    <dgm:cxn modelId="{E3CAC3B6-A032-489C-9C38-0B55755C2447}" type="presParOf" srcId="{779E5A07-A225-DF44-9220-7B9789D55FA1}" destId="{0E824A9C-1C1C-D64B-ACE3-BD468B587CC0}"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5F4B20-02BB-294C-BB69-4EB22B8A0422}" type="doc">
      <dgm:prSet loTypeId="urn:microsoft.com/office/officeart/2005/8/layout/hierarchy4" loCatId="hierarchy" qsTypeId="urn:microsoft.com/office/officeart/2005/8/quickstyle/simple2" qsCatId="simple" csTypeId="urn:microsoft.com/office/officeart/2005/8/colors/colorful4" csCatId="colorful" phldr="1"/>
      <dgm:spPr/>
      <dgm:t>
        <a:bodyPr/>
        <a:lstStyle/>
        <a:p>
          <a:endParaRPr lang="en-US"/>
        </a:p>
      </dgm:t>
    </dgm:pt>
    <dgm:pt modelId="{7832D5A0-B042-2E44-AC38-2CFCBE926A9C}">
      <dgm:prSet phldrT="[Text]"/>
      <dgm:spPr/>
      <dgm:t>
        <a:bodyPr/>
        <a:lstStyle/>
        <a:p>
          <a:r>
            <a:rPr lang="en-US" dirty="0" smtClean="0"/>
            <a:t>Coalition Building</a:t>
          </a:r>
        </a:p>
      </dgm:t>
    </dgm:pt>
    <dgm:pt modelId="{ABF49375-EBB0-2F49-95B6-3852E530361D}" type="parTrans" cxnId="{2C563B5F-2454-0445-BE04-8B48B9098E3D}">
      <dgm:prSet/>
      <dgm:spPr/>
      <dgm:t>
        <a:bodyPr/>
        <a:lstStyle/>
        <a:p>
          <a:endParaRPr lang="en-US"/>
        </a:p>
      </dgm:t>
    </dgm:pt>
    <dgm:pt modelId="{D025637A-69E1-0C46-B205-5E996E12E739}" type="sibTrans" cxnId="{2C563B5F-2454-0445-BE04-8B48B9098E3D}">
      <dgm:prSet/>
      <dgm:spPr/>
      <dgm:t>
        <a:bodyPr/>
        <a:lstStyle/>
        <a:p>
          <a:endParaRPr lang="en-US"/>
        </a:p>
      </dgm:t>
    </dgm:pt>
    <dgm:pt modelId="{A0AFA4E8-7AAA-B44C-8615-B48E45A66FFA}">
      <dgm:prSet phldrT="[Text]"/>
      <dgm:spPr/>
      <dgm:t>
        <a:bodyPr/>
        <a:lstStyle/>
        <a:p>
          <a:r>
            <a:rPr lang="en-US" dirty="0" smtClean="0"/>
            <a:t>Build out of Competency-based Components</a:t>
          </a:r>
          <a:endParaRPr lang="en-US" dirty="0"/>
        </a:p>
      </dgm:t>
    </dgm:pt>
    <dgm:pt modelId="{B86289C7-F303-ED40-A61B-C9ECE2D3D371}" type="parTrans" cxnId="{FB480667-F234-8B44-A73E-455CB8E8D42A}">
      <dgm:prSet/>
      <dgm:spPr/>
      <dgm:t>
        <a:bodyPr/>
        <a:lstStyle/>
        <a:p>
          <a:endParaRPr lang="en-US"/>
        </a:p>
      </dgm:t>
    </dgm:pt>
    <dgm:pt modelId="{F80DF1AE-3D98-7D44-8A4E-B94091D1242C}" type="sibTrans" cxnId="{FB480667-F234-8B44-A73E-455CB8E8D42A}">
      <dgm:prSet/>
      <dgm:spPr/>
      <dgm:t>
        <a:bodyPr/>
        <a:lstStyle/>
        <a:p>
          <a:endParaRPr lang="en-US"/>
        </a:p>
      </dgm:t>
    </dgm:pt>
    <dgm:pt modelId="{02B4A724-2BEC-B44C-B89C-432F01651A92}">
      <dgm:prSet phldrT="[Text]"/>
      <dgm:spPr/>
      <dgm:t>
        <a:bodyPr/>
        <a:lstStyle/>
        <a:p>
          <a:r>
            <a:rPr lang="en-US" dirty="0" smtClean="0"/>
            <a:t>Design of 3.0 Accountability System </a:t>
          </a:r>
          <a:endParaRPr lang="en-US" dirty="0"/>
        </a:p>
      </dgm:t>
    </dgm:pt>
    <dgm:pt modelId="{3F936476-8CA8-D444-BB35-530AA1BCDFDC}" type="parTrans" cxnId="{FD689EF3-9943-634A-9CD0-1DF956E24837}">
      <dgm:prSet/>
      <dgm:spPr/>
      <dgm:t>
        <a:bodyPr/>
        <a:lstStyle/>
        <a:p>
          <a:endParaRPr lang="en-US"/>
        </a:p>
      </dgm:t>
    </dgm:pt>
    <dgm:pt modelId="{CC79AB13-5DCB-C745-AB45-1ECEF93139CF}" type="sibTrans" cxnId="{FD689EF3-9943-634A-9CD0-1DF956E24837}">
      <dgm:prSet/>
      <dgm:spPr/>
      <dgm:t>
        <a:bodyPr/>
        <a:lstStyle/>
        <a:p>
          <a:endParaRPr lang="en-US"/>
        </a:p>
      </dgm:t>
    </dgm:pt>
    <dgm:pt modelId="{3B59E6F9-1E15-6245-AFAF-6EDAD6FF7E54}" type="pres">
      <dgm:prSet presAssocID="{ED5F4B20-02BB-294C-BB69-4EB22B8A0422}" presName="Name0" presStyleCnt="0">
        <dgm:presLayoutVars>
          <dgm:chPref val="1"/>
          <dgm:dir/>
          <dgm:animOne val="branch"/>
          <dgm:animLvl val="lvl"/>
          <dgm:resizeHandles/>
        </dgm:presLayoutVars>
      </dgm:prSet>
      <dgm:spPr/>
      <dgm:t>
        <a:bodyPr/>
        <a:lstStyle/>
        <a:p>
          <a:endParaRPr lang="en-US"/>
        </a:p>
      </dgm:t>
    </dgm:pt>
    <dgm:pt modelId="{F180B702-C132-A741-B85D-C07A3615D0F7}" type="pres">
      <dgm:prSet presAssocID="{7832D5A0-B042-2E44-AC38-2CFCBE926A9C}" presName="vertOne" presStyleCnt="0"/>
      <dgm:spPr/>
    </dgm:pt>
    <dgm:pt modelId="{D851BABF-C955-4749-A36E-BC2A27FF9636}" type="pres">
      <dgm:prSet presAssocID="{7832D5A0-B042-2E44-AC38-2CFCBE926A9C}" presName="txOne" presStyleLbl="node0" presStyleIdx="0" presStyleCnt="3">
        <dgm:presLayoutVars>
          <dgm:chPref val="3"/>
        </dgm:presLayoutVars>
      </dgm:prSet>
      <dgm:spPr/>
      <dgm:t>
        <a:bodyPr/>
        <a:lstStyle/>
        <a:p>
          <a:endParaRPr lang="en-US"/>
        </a:p>
      </dgm:t>
    </dgm:pt>
    <dgm:pt modelId="{A6DAE237-5B2A-0545-8D8E-EBA901DB7FF2}" type="pres">
      <dgm:prSet presAssocID="{7832D5A0-B042-2E44-AC38-2CFCBE926A9C}" presName="horzOne" presStyleCnt="0"/>
      <dgm:spPr/>
    </dgm:pt>
    <dgm:pt modelId="{C045C93A-BCB0-1B4C-A69B-BEA237651109}" type="pres">
      <dgm:prSet presAssocID="{D025637A-69E1-0C46-B205-5E996E12E739}" presName="sibSpaceOne" presStyleCnt="0"/>
      <dgm:spPr/>
    </dgm:pt>
    <dgm:pt modelId="{779E5A07-A225-DF44-9220-7B9789D55FA1}" type="pres">
      <dgm:prSet presAssocID="{A0AFA4E8-7AAA-B44C-8615-B48E45A66FFA}" presName="vertOne" presStyleCnt="0"/>
      <dgm:spPr/>
    </dgm:pt>
    <dgm:pt modelId="{E0D7263F-FCBF-174F-AFE4-A3274089E9D2}" type="pres">
      <dgm:prSet presAssocID="{A0AFA4E8-7AAA-B44C-8615-B48E45A66FFA}" presName="txOne" presStyleLbl="node0" presStyleIdx="1" presStyleCnt="3">
        <dgm:presLayoutVars>
          <dgm:chPref val="3"/>
        </dgm:presLayoutVars>
      </dgm:prSet>
      <dgm:spPr/>
      <dgm:t>
        <a:bodyPr/>
        <a:lstStyle/>
        <a:p>
          <a:endParaRPr lang="en-US"/>
        </a:p>
      </dgm:t>
    </dgm:pt>
    <dgm:pt modelId="{0E824A9C-1C1C-D64B-ACE3-BD468B587CC0}" type="pres">
      <dgm:prSet presAssocID="{A0AFA4E8-7AAA-B44C-8615-B48E45A66FFA}" presName="horzOne" presStyleCnt="0"/>
      <dgm:spPr/>
    </dgm:pt>
    <dgm:pt modelId="{273A2429-B5D3-9440-A010-B7C19CFB054D}" type="pres">
      <dgm:prSet presAssocID="{F80DF1AE-3D98-7D44-8A4E-B94091D1242C}" presName="sibSpaceOne" presStyleCnt="0"/>
      <dgm:spPr/>
    </dgm:pt>
    <dgm:pt modelId="{BFBCC462-FDC3-C949-B87F-BC3DF45C9870}" type="pres">
      <dgm:prSet presAssocID="{02B4A724-2BEC-B44C-B89C-432F01651A92}" presName="vertOne" presStyleCnt="0"/>
      <dgm:spPr/>
    </dgm:pt>
    <dgm:pt modelId="{DC8BB63D-08DC-B94A-8D6E-68A5A8197778}" type="pres">
      <dgm:prSet presAssocID="{02B4A724-2BEC-B44C-B89C-432F01651A92}" presName="txOne" presStyleLbl="node0" presStyleIdx="2" presStyleCnt="3">
        <dgm:presLayoutVars>
          <dgm:chPref val="3"/>
        </dgm:presLayoutVars>
      </dgm:prSet>
      <dgm:spPr/>
      <dgm:t>
        <a:bodyPr/>
        <a:lstStyle/>
        <a:p>
          <a:endParaRPr lang="en-US"/>
        </a:p>
      </dgm:t>
    </dgm:pt>
    <dgm:pt modelId="{35BDDC3B-B237-1F4C-8466-CACBEDB5975F}" type="pres">
      <dgm:prSet presAssocID="{02B4A724-2BEC-B44C-B89C-432F01651A92}" presName="horzOne" presStyleCnt="0"/>
      <dgm:spPr/>
    </dgm:pt>
  </dgm:ptLst>
  <dgm:cxnLst>
    <dgm:cxn modelId="{FB480667-F234-8B44-A73E-455CB8E8D42A}" srcId="{ED5F4B20-02BB-294C-BB69-4EB22B8A0422}" destId="{A0AFA4E8-7AAA-B44C-8615-B48E45A66FFA}" srcOrd="1" destOrd="0" parTransId="{B86289C7-F303-ED40-A61B-C9ECE2D3D371}" sibTransId="{F80DF1AE-3D98-7D44-8A4E-B94091D1242C}"/>
    <dgm:cxn modelId="{2C563B5F-2454-0445-BE04-8B48B9098E3D}" srcId="{ED5F4B20-02BB-294C-BB69-4EB22B8A0422}" destId="{7832D5A0-B042-2E44-AC38-2CFCBE926A9C}" srcOrd="0" destOrd="0" parTransId="{ABF49375-EBB0-2F49-95B6-3852E530361D}" sibTransId="{D025637A-69E1-0C46-B205-5E996E12E739}"/>
    <dgm:cxn modelId="{8C651A46-BAA4-4154-A911-07CE7279A9EB}" type="presOf" srcId="{02B4A724-2BEC-B44C-B89C-432F01651A92}" destId="{DC8BB63D-08DC-B94A-8D6E-68A5A8197778}" srcOrd="0" destOrd="0" presId="urn:microsoft.com/office/officeart/2005/8/layout/hierarchy4"/>
    <dgm:cxn modelId="{A6F39ADB-92BC-46A7-AB41-585AE581870E}" type="presOf" srcId="{ED5F4B20-02BB-294C-BB69-4EB22B8A0422}" destId="{3B59E6F9-1E15-6245-AFAF-6EDAD6FF7E54}" srcOrd="0" destOrd="0" presId="urn:microsoft.com/office/officeart/2005/8/layout/hierarchy4"/>
    <dgm:cxn modelId="{CA31111B-258F-4812-8C71-B4D27E1481F2}" type="presOf" srcId="{7832D5A0-B042-2E44-AC38-2CFCBE926A9C}" destId="{D851BABF-C955-4749-A36E-BC2A27FF9636}" srcOrd="0" destOrd="0" presId="urn:microsoft.com/office/officeart/2005/8/layout/hierarchy4"/>
    <dgm:cxn modelId="{FD689EF3-9943-634A-9CD0-1DF956E24837}" srcId="{ED5F4B20-02BB-294C-BB69-4EB22B8A0422}" destId="{02B4A724-2BEC-B44C-B89C-432F01651A92}" srcOrd="2" destOrd="0" parTransId="{3F936476-8CA8-D444-BB35-530AA1BCDFDC}" sibTransId="{CC79AB13-5DCB-C745-AB45-1ECEF93139CF}"/>
    <dgm:cxn modelId="{BFA2C149-1401-41B9-A07A-3C6E6CD30A19}" type="presOf" srcId="{A0AFA4E8-7AAA-B44C-8615-B48E45A66FFA}" destId="{E0D7263F-FCBF-174F-AFE4-A3274089E9D2}" srcOrd="0" destOrd="0" presId="urn:microsoft.com/office/officeart/2005/8/layout/hierarchy4"/>
    <dgm:cxn modelId="{D4522FF5-7B16-4FB4-BD88-5CEFD09C4709}" type="presParOf" srcId="{3B59E6F9-1E15-6245-AFAF-6EDAD6FF7E54}" destId="{F180B702-C132-A741-B85D-C07A3615D0F7}" srcOrd="0" destOrd="0" presId="urn:microsoft.com/office/officeart/2005/8/layout/hierarchy4"/>
    <dgm:cxn modelId="{3FF771B3-1C42-4E55-9252-24B4D5D69DA1}" type="presParOf" srcId="{F180B702-C132-A741-B85D-C07A3615D0F7}" destId="{D851BABF-C955-4749-A36E-BC2A27FF9636}" srcOrd="0" destOrd="0" presId="urn:microsoft.com/office/officeart/2005/8/layout/hierarchy4"/>
    <dgm:cxn modelId="{0514CA1A-3A21-4C28-9ACF-3F979C0F5166}" type="presParOf" srcId="{F180B702-C132-A741-B85D-C07A3615D0F7}" destId="{A6DAE237-5B2A-0545-8D8E-EBA901DB7FF2}" srcOrd="1" destOrd="0" presId="urn:microsoft.com/office/officeart/2005/8/layout/hierarchy4"/>
    <dgm:cxn modelId="{C743B0A7-0FFC-4D2A-827A-361B1AA97349}" type="presParOf" srcId="{3B59E6F9-1E15-6245-AFAF-6EDAD6FF7E54}" destId="{C045C93A-BCB0-1B4C-A69B-BEA237651109}" srcOrd="1" destOrd="0" presId="urn:microsoft.com/office/officeart/2005/8/layout/hierarchy4"/>
    <dgm:cxn modelId="{4385CC72-CFAE-4D61-AFF6-8F235C765F1A}" type="presParOf" srcId="{3B59E6F9-1E15-6245-AFAF-6EDAD6FF7E54}" destId="{779E5A07-A225-DF44-9220-7B9789D55FA1}" srcOrd="2" destOrd="0" presId="urn:microsoft.com/office/officeart/2005/8/layout/hierarchy4"/>
    <dgm:cxn modelId="{06ACAF66-6932-46EF-9DB1-5F7FA264A852}" type="presParOf" srcId="{779E5A07-A225-DF44-9220-7B9789D55FA1}" destId="{E0D7263F-FCBF-174F-AFE4-A3274089E9D2}" srcOrd="0" destOrd="0" presId="urn:microsoft.com/office/officeart/2005/8/layout/hierarchy4"/>
    <dgm:cxn modelId="{E13E2A8F-813F-4686-B3A1-E519EB2EC7F5}" type="presParOf" srcId="{779E5A07-A225-DF44-9220-7B9789D55FA1}" destId="{0E824A9C-1C1C-D64B-ACE3-BD468B587CC0}" srcOrd="1" destOrd="0" presId="urn:microsoft.com/office/officeart/2005/8/layout/hierarchy4"/>
    <dgm:cxn modelId="{CE227970-2D40-464C-8426-0CCF873DD430}" type="presParOf" srcId="{3B59E6F9-1E15-6245-AFAF-6EDAD6FF7E54}" destId="{273A2429-B5D3-9440-A010-B7C19CFB054D}" srcOrd="3" destOrd="0" presId="urn:microsoft.com/office/officeart/2005/8/layout/hierarchy4"/>
    <dgm:cxn modelId="{7AD1E4AC-B203-41B1-89B3-311C2D93326A}" type="presParOf" srcId="{3B59E6F9-1E15-6245-AFAF-6EDAD6FF7E54}" destId="{BFBCC462-FDC3-C949-B87F-BC3DF45C9870}" srcOrd="4" destOrd="0" presId="urn:microsoft.com/office/officeart/2005/8/layout/hierarchy4"/>
    <dgm:cxn modelId="{F69BCC09-BEE4-4C4E-9E53-34C2E80B30BA}" type="presParOf" srcId="{BFBCC462-FDC3-C949-B87F-BC3DF45C9870}" destId="{DC8BB63D-08DC-B94A-8D6E-68A5A8197778}" srcOrd="0" destOrd="0" presId="urn:microsoft.com/office/officeart/2005/8/layout/hierarchy4"/>
    <dgm:cxn modelId="{E36A36B3-D49B-4F1D-AFCE-42DBFD2BD05A}" type="presParOf" srcId="{BFBCC462-FDC3-C949-B87F-BC3DF45C9870}" destId="{35BDDC3B-B237-1F4C-8466-CACBEDB5975F}"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F10C74D7-52E3-854C-890E-E0491EC7D2CC}" type="datetime1">
              <a:rPr lang="en-US"/>
              <a:pPr>
                <a:defRPr/>
              </a:pPr>
              <a:t>3/25/2015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C6C3AE12-BD17-CE46-9E51-D99F23F403E5}" type="slidenum">
              <a:rPr lang="en-US"/>
              <a:pPr>
                <a:defRPr/>
              </a:pPr>
              <a:t>‹#›</a:t>
            </a:fld>
            <a:endParaRPr lang="en-US" dirty="0"/>
          </a:p>
        </p:txBody>
      </p:sp>
    </p:spTree>
    <p:extLst>
      <p:ext uri="{BB962C8B-B14F-4D97-AF65-F5344CB8AC3E}">
        <p14:creationId xmlns:p14="http://schemas.microsoft.com/office/powerpoint/2010/main" xmlns="" val="17493639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245C1CAF-C557-7349-B98F-6AE1CD514D30}" type="datetime1">
              <a:rPr lang="en-US"/>
              <a:pPr>
                <a:defRPr/>
              </a:pPr>
              <a:t>3/25/2015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3E7ACA6B-064B-1441-A822-5D95A841EE29}" type="slidenum">
              <a:rPr lang="en-US"/>
              <a:pPr>
                <a:defRPr/>
              </a:pPr>
              <a:t>‹#›</a:t>
            </a:fld>
            <a:endParaRPr lang="en-US" dirty="0"/>
          </a:p>
        </p:txBody>
      </p:sp>
    </p:spTree>
    <p:extLst>
      <p:ext uri="{BB962C8B-B14F-4D97-AF65-F5344CB8AC3E}">
        <p14:creationId xmlns:p14="http://schemas.microsoft.com/office/powerpoint/2010/main" xmlns="" val="2764279066"/>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Arial"/>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Arial"/>
        <a:ea typeface="ＭＳ Ｐゴシック" charset="-128"/>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Arial"/>
        <a:ea typeface="ＭＳ Ｐゴシック" charset="-128"/>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Arial"/>
        <a:ea typeface="ＭＳ Ｐゴシック" charset="-128"/>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Arial"/>
        <a:ea typeface="ＭＳ Ｐゴシック" charset="-128"/>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14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dirty="0">
              <a:latin typeface="Arial" charset="0"/>
              <a:ea typeface="ＭＳ Ｐゴシック" charset="0"/>
              <a:cs typeface="ＭＳ Ｐゴシック" charset="0"/>
            </a:endParaRPr>
          </a:p>
        </p:txBody>
      </p:sp>
      <p:sp>
        <p:nvSpPr>
          <p:cNvPr id="614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F9FE5F65-3B51-3547-9A06-C8F4D46D2D34}" type="slidenum">
              <a:rPr lang="en-US" sz="1200"/>
              <a:pPr eaLnBrk="1" hangingPunct="1"/>
              <a:t>1</a:t>
            </a:fld>
            <a:endParaRPr lang="en-US" sz="1200" dirty="0"/>
          </a:p>
        </p:txBody>
      </p:sp>
    </p:spTree>
    <p:extLst>
      <p:ext uri="{BB962C8B-B14F-4D97-AF65-F5344CB8AC3E}">
        <p14:creationId xmlns:p14="http://schemas.microsoft.com/office/powerpoint/2010/main" xmlns="" val="1935843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0" dirty="0" smtClean="0"/>
              <a:t>GRETCHEN (2 min) – </a:t>
            </a:r>
            <a:r>
              <a:rPr lang="en-US" b="0" i="1" dirty="0" smtClean="0"/>
              <a:t>it is the combination of these things that brought us together around a common vision… </a:t>
            </a:r>
          </a:p>
          <a:p>
            <a:endParaRPr lang="en-US" b="0" dirty="0" smtClean="0"/>
          </a:p>
          <a:p>
            <a:pPr marL="168244" indent="-168244">
              <a:buFont typeface="Arial"/>
              <a:buChar char="•"/>
            </a:pPr>
            <a:r>
              <a:rPr lang="en-US" b="0" dirty="0" smtClean="0"/>
              <a:t>Over</a:t>
            </a:r>
            <a:r>
              <a:rPr lang="en-US" b="0" baseline="0" dirty="0" smtClean="0"/>
              <a:t> the last few years, CLF and CDE have been facilitating a process to establish (co-create?) a statewide vision for next gen learning</a:t>
            </a:r>
          </a:p>
          <a:p>
            <a:pPr marL="168244" indent="-168244" defTabSz="931573" eaLnBrk="0" fontAlgn="base" hangingPunct="0">
              <a:spcBef>
                <a:spcPct val="5000"/>
              </a:spcBef>
              <a:spcAft>
                <a:spcPct val="0"/>
              </a:spcAft>
              <a:buFont typeface="Arial"/>
              <a:buChar char="•"/>
              <a:defRPr/>
            </a:pPr>
            <a:r>
              <a:rPr lang="en-US" sz="1000" dirty="0">
                <a:latin typeface="Arial" charset="0"/>
              </a:rPr>
              <a:t>Informed by research, employers, parents, educators, and policy-makers, national and, through GELP, international experts and colleagues, we have established this vision of what learning needs to look like to prepare our next generation of learners to live successful, productive, and happy adult lives in the 21</a:t>
            </a:r>
            <a:r>
              <a:rPr lang="en-US" sz="1000" baseline="30000" dirty="0">
                <a:latin typeface="Arial" charset="0"/>
              </a:rPr>
              <a:t>st</a:t>
            </a:r>
            <a:r>
              <a:rPr lang="en-US" sz="1000" dirty="0">
                <a:latin typeface="Arial" charset="0"/>
              </a:rPr>
              <a:t> Century. </a:t>
            </a:r>
          </a:p>
          <a:p>
            <a:endParaRPr lang="en-US" b="0" dirty="0" smtClean="0"/>
          </a:p>
          <a:p>
            <a:r>
              <a:rPr lang="en-US" b="0" dirty="0" smtClean="0"/>
              <a:t>Students</a:t>
            </a:r>
            <a:r>
              <a:rPr lang="en-US" b="0" baseline="0" dirty="0" smtClean="0"/>
              <a:t> still </a:t>
            </a:r>
            <a:r>
              <a:rPr lang="en-US" b="0" dirty="0" smtClean="0"/>
              <a:t>need academic competencies: those things that reside in the mind…math and literacy skills, robust content knowledge</a:t>
            </a:r>
            <a:r>
              <a:rPr lang="en-US" b="0" baseline="0" dirty="0" smtClean="0"/>
              <a:t> and the ability to use their knowledge and skills to reason, synthesize and analyze – those outcomes we are most familiar with, those that reside in the mind. </a:t>
            </a:r>
          </a:p>
          <a:p>
            <a:endParaRPr lang="en-US" b="0" baseline="0" dirty="0" smtClean="0"/>
          </a:p>
          <a:p>
            <a:r>
              <a:rPr lang="en-US" b="0" baseline="0" dirty="0" smtClean="0"/>
              <a:t>Students also need professional competencies: those things that reside in our hands, and represent what we can do with the knowledge and skills.  The ability to manage a project, manage time, to work collaboratively and effectively with others.  </a:t>
            </a:r>
          </a:p>
          <a:p>
            <a:endParaRPr lang="en-US" b="0" baseline="0" dirty="0" smtClean="0"/>
          </a:p>
          <a:p>
            <a:r>
              <a:rPr lang="en-US" b="0" baseline="0" dirty="0" smtClean="0"/>
              <a:t>And in the economy Sam described, students also need to build their entrepreneurial competencies: build their ability to learn capitalize on interesting connections,  persist through failure, their ability to manage risk of the more </a:t>
            </a:r>
            <a:r>
              <a:rPr lang="en-US" b="0" baseline="0" dirty="0" err="1" smtClean="0"/>
              <a:t>volitile</a:t>
            </a:r>
            <a:r>
              <a:rPr lang="en-US" b="0" baseline="0" dirty="0" smtClean="0"/>
              <a:t> 21</a:t>
            </a:r>
            <a:r>
              <a:rPr lang="en-US" b="0" baseline="30000" dirty="0" smtClean="0"/>
              <a:t>st</a:t>
            </a:r>
            <a:r>
              <a:rPr lang="en-US" b="0" baseline="0" dirty="0" smtClean="0"/>
              <a:t> century work environment  Those outcomes that live in your gut.  </a:t>
            </a:r>
          </a:p>
          <a:p>
            <a:endParaRPr lang="en-US" b="0" baseline="0" dirty="0" smtClean="0"/>
          </a:p>
          <a:p>
            <a:r>
              <a:rPr lang="en-US" b="0" baseline="0" dirty="0" smtClean="0"/>
              <a:t>To make good decisions and position themselves, we know that In their heart, students need to know what they are good at, when they need help, what brings them joy.  Only with that kind of knowledge will they be able to advocate for themselves getting into those situations that make the best use of their capacity and bring them joy.  </a:t>
            </a:r>
          </a:p>
          <a:p>
            <a:endParaRPr lang="en-US" b="0" baseline="0" dirty="0" smtClean="0"/>
          </a:p>
          <a:p>
            <a:r>
              <a:rPr lang="en-US" b="0" baseline="0" dirty="0" smtClean="0"/>
              <a:t>And finally – students need a drive to contribute, to get up on their feet and get moving.  None of the investment of public education will pay off, if at the end students don’t feel a real desire and responsibility to contribute as neighbors, workers, and community members</a:t>
            </a:r>
          </a:p>
          <a:p>
            <a:endParaRPr lang="en-US" b="0" baseline="0" dirty="0" smtClean="0"/>
          </a:p>
          <a:p>
            <a:r>
              <a:rPr lang="en-US" b="0" baseline="0" dirty="0" smtClean="0"/>
              <a:t>If all Colorado students exited our system with this capacity </a:t>
            </a:r>
          </a:p>
          <a:p>
            <a:r>
              <a:rPr lang="en-US" b="0" baseline="0" dirty="0" smtClean="0"/>
              <a:t>	we would no longer have a paradox in Colorado, we would produce the workforce necessary to support our local industry.</a:t>
            </a:r>
          </a:p>
          <a:p>
            <a:r>
              <a:rPr lang="en-US" b="0" baseline="0" dirty="0" smtClean="0"/>
              <a:t>	and we would have individual students with strong post secondary options who are ready to be self-directed young adults     </a:t>
            </a:r>
            <a:endParaRPr lang="en-US" b="0" dirty="0" smtClean="0"/>
          </a:p>
        </p:txBody>
      </p:sp>
    </p:spTree>
    <p:extLst>
      <p:ext uri="{BB962C8B-B14F-4D97-AF65-F5344CB8AC3E}">
        <p14:creationId xmlns:p14="http://schemas.microsoft.com/office/powerpoint/2010/main" xmlns="" val="4208452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E7ACA6B-064B-1441-A822-5D95A841EE29}" type="slidenum">
              <a:rPr lang="en-US" smtClean="0"/>
              <a:pPr>
                <a:defRPr/>
              </a:pPr>
              <a:t>9</a:t>
            </a:fld>
            <a:endParaRPr lang="en-US" dirty="0"/>
          </a:p>
        </p:txBody>
      </p:sp>
    </p:spTree>
    <p:extLst>
      <p:ext uri="{BB962C8B-B14F-4D97-AF65-F5344CB8AC3E}">
        <p14:creationId xmlns:p14="http://schemas.microsoft.com/office/powerpoint/2010/main" xmlns="" val="3226217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D26C4F-2F8B-43DC-B0EE-49D9E20C3037}" type="slidenum">
              <a:rPr lang="en-US" smtClean="0"/>
              <a:pPr/>
              <a:t>11</a:t>
            </a:fld>
            <a:endParaRPr lang="en-US" dirty="0"/>
          </a:p>
        </p:txBody>
      </p:sp>
    </p:spTree>
    <p:extLst>
      <p:ext uri="{BB962C8B-B14F-4D97-AF65-F5344CB8AC3E}">
        <p14:creationId xmlns:p14="http://schemas.microsoft.com/office/powerpoint/2010/main" xmlns="" val="1468382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D26C4F-2F8B-43DC-B0EE-49D9E20C3037}" type="slidenum">
              <a:rPr lang="en-US" smtClean="0"/>
              <a:pPr/>
              <a:t>12</a:t>
            </a:fld>
            <a:endParaRPr lang="en-US" dirty="0"/>
          </a:p>
        </p:txBody>
      </p:sp>
    </p:spTree>
    <p:extLst>
      <p:ext uri="{BB962C8B-B14F-4D97-AF65-F5344CB8AC3E}">
        <p14:creationId xmlns:p14="http://schemas.microsoft.com/office/powerpoint/2010/main" xmlns="" val="1468382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D26C4F-2F8B-43DC-B0EE-49D9E20C3037}" type="slidenum">
              <a:rPr lang="en-US" smtClean="0"/>
              <a:pPr/>
              <a:t>13</a:t>
            </a:fld>
            <a:endParaRPr lang="en-US" dirty="0"/>
          </a:p>
        </p:txBody>
      </p:sp>
    </p:spTree>
    <p:extLst>
      <p:ext uri="{BB962C8B-B14F-4D97-AF65-F5344CB8AC3E}">
        <p14:creationId xmlns:p14="http://schemas.microsoft.com/office/powerpoint/2010/main" xmlns="" val="1468382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02578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492625"/>
            <a:ext cx="5486400" cy="566738"/>
          </a:xfrm>
          <a:prstGeom prst="rect">
            <a:avLst/>
          </a:prstGeom>
        </p:spPr>
        <p:txBody>
          <a:bodyPr vert="horz" anchor="b"/>
          <a:lstStyle>
            <a:lvl1pPr algn="l">
              <a:defRPr sz="2000" b="1">
                <a:latin typeface="Aria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304800"/>
            <a:ext cx="5486400" cy="4114800"/>
          </a:xfrm>
          <a:prstGeom prst="rect">
            <a:avLst/>
          </a:prstGeom>
        </p:spPr>
        <p:txBody>
          <a:bodyPr vert="horz"/>
          <a:lstStyle>
            <a:lvl1pPr marL="0" indent="0">
              <a:buNone/>
              <a:defRPr sz="3200">
                <a:latin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059363"/>
            <a:ext cx="5486400" cy="804862"/>
          </a:xfrm>
          <a:prstGeom prst="rect">
            <a:avLst/>
          </a:prstGeom>
        </p:spPr>
        <p:txBody>
          <a:bodyPr vert="horz"/>
          <a:lstStyle>
            <a:lvl1pPr marL="0" indent="0">
              <a:buNone/>
              <a:defRPr sz="1400">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xmlns="" val="261925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D0F3C5-6C86-4E42-AAC9-4A9EF5F4309D}" type="datetimeFigureOut">
              <a:rPr lang="en-US" smtClean="0"/>
              <a:pPr/>
              <a:t>3/25/2015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96E8D8-2FB6-4F47-8513-547D58103F94}" type="slidenum">
              <a:rPr lang="en-US" smtClean="0"/>
              <a:pPr/>
              <a:t>‹#›</a:t>
            </a:fld>
            <a:endParaRPr lang="en-US"/>
          </a:p>
        </p:txBody>
      </p:sp>
    </p:spTree>
    <p:extLst>
      <p:ext uri="{BB962C8B-B14F-4D97-AF65-F5344CB8AC3E}">
        <p14:creationId xmlns:p14="http://schemas.microsoft.com/office/powerpoint/2010/main" xmlns="" val="3248598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D0F3C5-6C86-4E42-AAC9-4A9EF5F4309D}" type="datetimeFigureOut">
              <a:rPr lang="en-US" smtClean="0"/>
              <a:pPr/>
              <a:t>3/25/2015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96E8D8-2FB6-4F47-8513-547D58103F94}" type="slidenum">
              <a:rPr lang="en-US" smtClean="0"/>
              <a:pPr/>
              <a:t>‹#›</a:t>
            </a:fld>
            <a:endParaRPr lang="en-US"/>
          </a:p>
        </p:txBody>
      </p:sp>
    </p:spTree>
    <p:extLst>
      <p:ext uri="{BB962C8B-B14F-4D97-AF65-F5344CB8AC3E}">
        <p14:creationId xmlns:p14="http://schemas.microsoft.com/office/powerpoint/2010/main" xmlns="" val="39528399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D0F3C5-6C86-4E42-AAC9-4A9EF5F4309D}" type="datetimeFigureOut">
              <a:rPr lang="en-US" smtClean="0"/>
              <a:pPr/>
              <a:t>3/25/2015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96E8D8-2FB6-4F47-8513-547D58103F94}" type="slidenum">
              <a:rPr lang="en-US" smtClean="0"/>
              <a:pPr/>
              <a:t>‹#›</a:t>
            </a:fld>
            <a:endParaRPr lang="en-US"/>
          </a:p>
        </p:txBody>
      </p:sp>
    </p:spTree>
    <p:extLst>
      <p:ext uri="{BB962C8B-B14F-4D97-AF65-F5344CB8AC3E}">
        <p14:creationId xmlns:p14="http://schemas.microsoft.com/office/powerpoint/2010/main" xmlns="" val="29764033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D0F3C5-6C86-4E42-AAC9-4A9EF5F4309D}" type="datetimeFigureOut">
              <a:rPr lang="en-US" smtClean="0"/>
              <a:pPr/>
              <a:t>3/25/2015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96E8D8-2FB6-4F47-8513-547D58103F94}" type="slidenum">
              <a:rPr lang="en-US" smtClean="0"/>
              <a:pPr/>
              <a:t>‹#›</a:t>
            </a:fld>
            <a:endParaRPr lang="en-US"/>
          </a:p>
        </p:txBody>
      </p:sp>
    </p:spTree>
    <p:extLst>
      <p:ext uri="{BB962C8B-B14F-4D97-AF65-F5344CB8AC3E}">
        <p14:creationId xmlns:p14="http://schemas.microsoft.com/office/powerpoint/2010/main" xmlns="" val="3063150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D0F3C5-6C86-4E42-AAC9-4A9EF5F4309D}" type="datetimeFigureOut">
              <a:rPr lang="en-US" smtClean="0"/>
              <a:pPr/>
              <a:t>3/25/2015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96E8D8-2FB6-4F47-8513-547D58103F94}" type="slidenum">
              <a:rPr lang="en-US" smtClean="0"/>
              <a:pPr/>
              <a:t>‹#›</a:t>
            </a:fld>
            <a:endParaRPr lang="en-US"/>
          </a:p>
        </p:txBody>
      </p:sp>
    </p:spTree>
    <p:extLst>
      <p:ext uri="{BB962C8B-B14F-4D97-AF65-F5344CB8AC3E}">
        <p14:creationId xmlns:p14="http://schemas.microsoft.com/office/powerpoint/2010/main" xmlns="" val="221292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D0F3C5-6C86-4E42-AAC9-4A9EF5F4309D}" type="datetimeFigureOut">
              <a:rPr lang="en-US" smtClean="0"/>
              <a:pPr/>
              <a:t>3/25/2015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96E8D8-2FB6-4F47-8513-547D58103F94}" type="slidenum">
              <a:rPr lang="en-US" smtClean="0"/>
              <a:pPr/>
              <a:t>‹#›</a:t>
            </a:fld>
            <a:endParaRPr lang="en-US"/>
          </a:p>
        </p:txBody>
      </p:sp>
    </p:spTree>
    <p:extLst>
      <p:ext uri="{BB962C8B-B14F-4D97-AF65-F5344CB8AC3E}">
        <p14:creationId xmlns:p14="http://schemas.microsoft.com/office/powerpoint/2010/main" xmlns="" val="40790497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D0F3C5-6C86-4E42-AAC9-4A9EF5F4309D}" type="datetimeFigureOut">
              <a:rPr lang="en-US" smtClean="0"/>
              <a:pPr/>
              <a:t>3/25/2015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96E8D8-2FB6-4F47-8513-547D58103F94}" type="slidenum">
              <a:rPr lang="en-US" smtClean="0"/>
              <a:pPr/>
              <a:t>‹#›</a:t>
            </a:fld>
            <a:endParaRPr lang="en-US"/>
          </a:p>
        </p:txBody>
      </p:sp>
    </p:spTree>
    <p:extLst>
      <p:ext uri="{BB962C8B-B14F-4D97-AF65-F5344CB8AC3E}">
        <p14:creationId xmlns:p14="http://schemas.microsoft.com/office/powerpoint/2010/main" xmlns="" val="442838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D0F3C5-6C86-4E42-AAC9-4A9EF5F4309D}" type="datetimeFigureOut">
              <a:rPr lang="en-US" smtClean="0"/>
              <a:pPr/>
              <a:t>3/25/2015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96E8D8-2FB6-4F47-8513-547D58103F94}" type="slidenum">
              <a:rPr lang="en-US" smtClean="0"/>
              <a:pPr/>
              <a:t>‹#›</a:t>
            </a:fld>
            <a:endParaRPr lang="en-US"/>
          </a:p>
        </p:txBody>
      </p:sp>
    </p:spTree>
    <p:extLst>
      <p:ext uri="{BB962C8B-B14F-4D97-AF65-F5344CB8AC3E}">
        <p14:creationId xmlns:p14="http://schemas.microsoft.com/office/powerpoint/2010/main" xmlns="" val="21578455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D0F3C5-6C86-4E42-AAC9-4A9EF5F4309D}" type="datetimeFigureOut">
              <a:rPr lang="en-US" smtClean="0"/>
              <a:pPr/>
              <a:t>3/25/2015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96E8D8-2FB6-4F47-8513-547D58103F94}" type="slidenum">
              <a:rPr lang="en-US" smtClean="0"/>
              <a:pPr/>
              <a:t>‹#›</a:t>
            </a:fld>
            <a:endParaRPr lang="en-US"/>
          </a:p>
        </p:txBody>
      </p:sp>
    </p:spTree>
    <p:extLst>
      <p:ext uri="{BB962C8B-B14F-4D97-AF65-F5344CB8AC3E}">
        <p14:creationId xmlns:p14="http://schemas.microsoft.com/office/powerpoint/2010/main" xmlns="" val="2677477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lvl1pPr>
              <a:defRPr>
                <a:solidFill>
                  <a:schemeClr val="tx2"/>
                </a:solidFill>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solidFill>
                  <a:schemeClr val="tx1">
                    <a:tint val="7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xmlns="" val="6343064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D0F3C5-6C86-4E42-AAC9-4A9EF5F4309D}" type="datetimeFigureOut">
              <a:rPr lang="en-US" smtClean="0"/>
              <a:pPr/>
              <a:t>3/25/2015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96E8D8-2FB6-4F47-8513-547D58103F94}" type="slidenum">
              <a:rPr lang="en-US" smtClean="0"/>
              <a:pPr/>
              <a:t>‹#›</a:t>
            </a:fld>
            <a:endParaRPr lang="en-US"/>
          </a:p>
        </p:txBody>
      </p:sp>
    </p:spTree>
    <p:extLst>
      <p:ext uri="{BB962C8B-B14F-4D97-AF65-F5344CB8AC3E}">
        <p14:creationId xmlns:p14="http://schemas.microsoft.com/office/powerpoint/2010/main" xmlns="" val="20322916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D0F3C5-6C86-4E42-AAC9-4A9EF5F4309D}" type="datetimeFigureOut">
              <a:rPr lang="en-US" smtClean="0"/>
              <a:pPr/>
              <a:t>3/25/2015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96E8D8-2FB6-4F47-8513-547D58103F94}" type="slidenum">
              <a:rPr lang="en-US" smtClean="0"/>
              <a:pPr/>
              <a:t>‹#›</a:t>
            </a:fld>
            <a:endParaRPr lang="en-US"/>
          </a:p>
        </p:txBody>
      </p:sp>
    </p:spTree>
    <p:extLst>
      <p:ext uri="{BB962C8B-B14F-4D97-AF65-F5344CB8AC3E}">
        <p14:creationId xmlns:p14="http://schemas.microsoft.com/office/powerpoint/2010/main" xmlns="" val="27631493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over page">
    <p:spTree>
      <p:nvGrpSpPr>
        <p:cNvPr id="1" name=""/>
        <p:cNvGrpSpPr/>
        <p:nvPr/>
      </p:nvGrpSpPr>
      <p:grpSpPr>
        <a:xfrm>
          <a:off x="0" y="0"/>
          <a:ext cx="0" cy="0"/>
          <a:chOff x="0" y="0"/>
          <a:chExt cx="0" cy="0"/>
        </a:xfrm>
      </p:grpSpPr>
      <p:sp>
        <p:nvSpPr>
          <p:cNvPr id="5" name="Title 4"/>
          <p:cNvSpPr>
            <a:spLocks noGrp="1"/>
          </p:cNvSpPr>
          <p:nvPr>
            <p:ph type="ctrTitle"/>
          </p:nvPr>
        </p:nvSpPr>
        <p:spPr>
          <a:xfrm>
            <a:off x="1024128" y="2048256"/>
            <a:ext cx="4114800" cy="457200"/>
          </a:xfrm>
          <a:prstGeom prst="rect">
            <a:avLst/>
          </a:prstGeom>
        </p:spPr>
        <p:txBody>
          <a:bodyPr lIns="91440" rIns="91440" bIns="45720" anchor="t"/>
          <a:lstStyle>
            <a:lvl1pPr algn="l">
              <a:defRPr sz="2000" b="1">
                <a:solidFill>
                  <a:schemeClr val="bg2"/>
                </a:solidFill>
                <a:effectLst/>
              </a:defRPr>
            </a:lvl1pPr>
          </a:lstStyle>
          <a:p>
            <a:r>
              <a:rPr lang="en-US" smtClean="0"/>
              <a:t>Click to edit Master title style</a:t>
            </a:r>
            <a:endParaRPr lang="en-US" dirty="0"/>
          </a:p>
        </p:txBody>
      </p:sp>
      <p:sp>
        <p:nvSpPr>
          <p:cNvPr id="20" name="Subtitle 19"/>
          <p:cNvSpPr>
            <a:spLocks noGrp="1"/>
          </p:cNvSpPr>
          <p:nvPr>
            <p:ph type="subTitle" idx="1"/>
          </p:nvPr>
        </p:nvSpPr>
        <p:spPr>
          <a:xfrm>
            <a:off x="1024128" y="2788920"/>
            <a:ext cx="4114800" cy="813816"/>
          </a:xfrm>
          <a:prstGeom prst="rect">
            <a:avLst/>
          </a:prstGeom>
        </p:spPr>
        <p:txBody>
          <a:bodyPr lIns="91440" tIns="45720" rIns="91440" anchor="b" anchorCtr="0">
            <a:noAutofit/>
          </a:bodyPr>
          <a:lstStyle>
            <a:lvl1pPr marL="1588" indent="0" algn="l">
              <a:spcBef>
                <a:spcPts val="0"/>
              </a:spcBef>
              <a:buNone/>
              <a:defRPr sz="1400" b="1">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22" name="Text Placeholder 21"/>
          <p:cNvSpPr>
            <a:spLocks noGrp="1"/>
          </p:cNvSpPr>
          <p:nvPr>
            <p:ph type="body" sz="quarter" idx="10" hasCustomPrompt="1"/>
          </p:nvPr>
        </p:nvSpPr>
        <p:spPr>
          <a:xfrm>
            <a:off x="1024128" y="3767328"/>
            <a:ext cx="2057400" cy="274320"/>
          </a:xfrm>
        </p:spPr>
        <p:txBody>
          <a:bodyPr/>
          <a:lstStyle>
            <a:lvl1pPr marL="0" indent="0">
              <a:buNone/>
              <a:defRPr/>
            </a:lvl1pPr>
            <a:lvl2pPr>
              <a:buNone/>
              <a:defRPr/>
            </a:lvl2pPr>
            <a:lvl3pPr>
              <a:buNone/>
              <a:defRPr/>
            </a:lvl3pPr>
            <a:lvl4pPr>
              <a:buNone/>
              <a:defRPr/>
            </a:lvl4pPr>
            <a:lvl5pPr>
              <a:buNone/>
              <a:defRPr/>
            </a:lvl5pPr>
          </a:lstStyle>
          <a:p>
            <a:pPr lvl="0"/>
            <a:r>
              <a:rPr lang="en-US" dirty="0" smtClean="0"/>
              <a:t>Click to add date</a:t>
            </a:r>
          </a:p>
        </p:txBody>
      </p:sp>
      <p:sp>
        <p:nvSpPr>
          <p:cNvPr id="2" name="Slide Number Placeholder 1"/>
          <p:cNvSpPr>
            <a:spLocks noGrp="1"/>
          </p:cNvSpPr>
          <p:nvPr>
            <p:ph type="sldNum" sz="quarter" idx="11"/>
          </p:nvPr>
        </p:nvSpPr>
        <p:spPr/>
        <p:txBody>
          <a:bodyPr/>
          <a:lstStyle>
            <a:lvl1pPr>
              <a:defRPr/>
            </a:lvl1pPr>
          </a:lstStyle>
          <a:p>
            <a:endParaRPr lang="en-US" dirty="0">
              <a:solidFill>
                <a:prstClr val="black">
                  <a:tint val="75000"/>
                </a:prstClr>
              </a:solidFill>
            </a:endParaRPr>
          </a:p>
        </p:txBody>
      </p:sp>
    </p:spTree>
    <p:extLst>
      <p:ext uri="{BB962C8B-B14F-4D97-AF65-F5344CB8AC3E}">
        <p14:creationId xmlns:p14="http://schemas.microsoft.com/office/powerpoint/2010/main" xmlns="" val="411237909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single bullet list">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45720" y="1060704"/>
            <a:ext cx="8915400" cy="5166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
        <p:nvSpPr>
          <p:cNvPr id="2" name="Slide Number Placeholder 1"/>
          <p:cNvSpPr>
            <a:spLocks noGrp="1"/>
          </p:cNvSpPr>
          <p:nvPr>
            <p:ph type="sldNum" sz="quarter" idx="11"/>
          </p:nvPr>
        </p:nvSpPr>
        <p:spPr/>
        <p:txBody>
          <a:bodyPr/>
          <a:lstStyle/>
          <a:p>
            <a:fld id="{5496B690-B4CB-3C49-9DF4-D1178E3192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07246149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double bullet list">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45720" y="1060704"/>
            <a:ext cx="4373880" cy="5166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5" name="Text Placeholder 4"/>
          <p:cNvSpPr>
            <a:spLocks noGrp="1"/>
          </p:cNvSpPr>
          <p:nvPr>
            <p:ph type="body" sz="quarter" idx="11"/>
          </p:nvPr>
        </p:nvSpPr>
        <p:spPr>
          <a:xfrm>
            <a:off x="4610100" y="1060704"/>
            <a:ext cx="4371975" cy="5166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Slide Number Placeholder 1"/>
          <p:cNvSpPr>
            <a:spLocks noGrp="1"/>
          </p:cNvSpPr>
          <p:nvPr>
            <p:ph type="sldNum" sz="quarter" idx="12"/>
          </p:nvPr>
        </p:nvSpPr>
        <p:spPr/>
        <p:txBody>
          <a:bodyPr/>
          <a:lstStyle/>
          <a:p>
            <a:fld id="{5496B690-B4CB-3C49-9DF4-D1178E3192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0567046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acker">
    <p:spTree>
      <p:nvGrpSpPr>
        <p:cNvPr id="1" name=""/>
        <p:cNvGrpSpPr/>
        <p:nvPr/>
      </p:nvGrpSpPr>
      <p:grpSpPr>
        <a:xfrm>
          <a:off x="0" y="0"/>
          <a:ext cx="0" cy="0"/>
          <a:chOff x="0" y="0"/>
          <a:chExt cx="0" cy="0"/>
        </a:xfrm>
      </p:grpSpPr>
      <p:cxnSp>
        <p:nvCxnSpPr>
          <p:cNvPr id="5" name="Straight Connector 4"/>
          <p:cNvCxnSpPr/>
          <p:nvPr/>
        </p:nvCxnSpPr>
        <p:spPr>
          <a:xfrm rot="5400000">
            <a:off x="6141720" y="489204"/>
            <a:ext cx="978408"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0"/>
          </p:nvPr>
        </p:nvSpPr>
        <p:spPr>
          <a:xfrm>
            <a:off x="45720" y="1060704"/>
            <a:ext cx="8915400" cy="5166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a:xfrm>
            <a:off x="0" y="137160"/>
            <a:ext cx="6553200" cy="850392"/>
          </a:xfrm>
        </p:spPr>
        <p:txBody>
          <a:bodyPr/>
          <a:lstStyle/>
          <a:p>
            <a:r>
              <a:rPr lang="en-US" smtClean="0"/>
              <a:t>Click to edit Master title style</a:t>
            </a:r>
            <a:endParaRPr lang="en-US"/>
          </a:p>
        </p:txBody>
      </p:sp>
      <p:sp>
        <p:nvSpPr>
          <p:cNvPr id="2" name="Slide Number Placeholder 1"/>
          <p:cNvSpPr>
            <a:spLocks noGrp="1"/>
          </p:cNvSpPr>
          <p:nvPr>
            <p:ph type="sldNum" sz="quarter" idx="11"/>
          </p:nvPr>
        </p:nvSpPr>
        <p:spPr/>
        <p:txBody>
          <a:bodyPr/>
          <a:lstStyle/>
          <a:p>
            <a:fld id="{5496B690-B4CB-3C49-9DF4-D1178E3192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3623283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5" name="Table Placeholder 4"/>
          <p:cNvSpPr>
            <a:spLocks noGrp="1"/>
          </p:cNvSpPr>
          <p:nvPr>
            <p:ph type="tbl" sz="quarter" idx="10"/>
          </p:nvPr>
        </p:nvSpPr>
        <p:spPr>
          <a:xfrm>
            <a:off x="152400" y="1143000"/>
            <a:ext cx="8839200" cy="5029200"/>
          </a:xfrm>
        </p:spPr>
        <p:txBody>
          <a:bodyPr/>
          <a:lstStyle/>
          <a:p>
            <a:r>
              <a:rPr lang="en-US" smtClean="0"/>
              <a:t>Click icon to add table</a:t>
            </a:r>
            <a:endParaRPr lang="en-US"/>
          </a:p>
        </p:txBody>
      </p:sp>
      <p:sp>
        <p:nvSpPr>
          <p:cNvPr id="2" name="Slide Number Placeholder 1"/>
          <p:cNvSpPr>
            <a:spLocks noGrp="1"/>
          </p:cNvSpPr>
          <p:nvPr>
            <p:ph type="sldNum" sz="quarter" idx="11"/>
          </p:nvPr>
        </p:nvSpPr>
        <p:spPr/>
        <p:txBody>
          <a:bodyPr/>
          <a:lstStyle/>
          <a:p>
            <a:fld id="{5496B690-B4CB-3C49-9DF4-D1178E3192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4674334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2" name="Slide Number Placeholder 1"/>
          <p:cNvSpPr>
            <a:spLocks noGrp="1"/>
          </p:cNvSpPr>
          <p:nvPr>
            <p:ph type="sldNum" sz="quarter" idx="10"/>
          </p:nvPr>
        </p:nvSpPr>
        <p:spPr/>
        <p:txBody>
          <a:bodyPr/>
          <a:lstStyle/>
          <a:p>
            <a:fld id="{5496B690-B4CB-3C49-9DF4-D1178E3192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53740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solidFill>
                  <a:schemeClr val="tx2"/>
                </a:solidFill>
                <a:latin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692525"/>
          </a:xfrm>
          <a:prstGeom prst="rect">
            <a:avLst/>
          </a:prstGeom>
        </p:spPr>
        <p:txBody>
          <a:bodyPr vert="horz"/>
          <a:lstStyle>
            <a:lvl1pPr>
              <a:defRPr sz="2400">
                <a:latin typeface="Arial"/>
              </a:defRPr>
            </a:lvl1pPr>
            <a:lvl2pPr>
              <a:defRPr sz="2000">
                <a:latin typeface="Arial"/>
              </a:defRPr>
            </a:lvl2pPr>
            <a:lvl3pPr>
              <a:defRPr sz="1800">
                <a:latin typeface="Arial"/>
              </a:defRPr>
            </a:lvl3pPr>
            <a:lvl4pPr>
              <a:defRPr sz="1600">
                <a:latin typeface="Arial"/>
              </a:defRPr>
            </a:lvl4pPr>
            <a:lvl5pPr>
              <a:defRPr sz="1600">
                <a:latin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692525"/>
          </a:xfrm>
          <a:prstGeom prst="rect">
            <a:avLst/>
          </a:prstGeom>
        </p:spPr>
        <p:txBody>
          <a:bodyPr vert="horz"/>
          <a:lstStyle>
            <a:lvl1pPr>
              <a:defRPr sz="2400">
                <a:latin typeface="Arial"/>
              </a:defRPr>
            </a:lvl1pPr>
            <a:lvl2pPr>
              <a:defRPr sz="2000">
                <a:latin typeface="Arial"/>
              </a:defRPr>
            </a:lvl2pPr>
            <a:lvl3pPr>
              <a:defRPr sz="1800">
                <a:latin typeface="Arial"/>
              </a:defRPr>
            </a:lvl3pPr>
            <a:lvl4pPr>
              <a:defRPr sz="1600">
                <a:latin typeface="Arial"/>
              </a:defRPr>
            </a:lvl4pPr>
            <a:lvl5pPr>
              <a:defRPr sz="1600">
                <a:latin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0"/>
          </p:nvPr>
        </p:nvSpPr>
        <p:spPr/>
        <p:txBody>
          <a:bodyPr/>
          <a:lstStyle/>
          <a:p>
            <a:fld id="{5496B690-B4CB-3C49-9DF4-D1178E3192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9274995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accent1">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userDrawn="1"/>
        </p:nvPicPr>
        <p:blipFill rotWithShape="1">
          <a:blip r:embed="rId3" cstate="email">
            <a:extLst>
              <a:ext uri="{28A0092B-C50C-407E-A947-70E740481C1C}">
                <a14:useLocalDpi xmlns:a14="http://schemas.microsoft.com/office/drawing/2010/main" xmlns="" val="0"/>
              </a:ext>
            </a:extLst>
          </a:blip>
          <a:srcRect l="3231" t="4383" r="28033" b="44574"/>
          <a:stretch/>
        </p:blipFill>
        <p:spPr>
          <a:xfrm>
            <a:off x="1657019" y="1007895"/>
            <a:ext cx="5825528" cy="1261751"/>
          </a:xfrm>
          <a:prstGeom prst="rect">
            <a:avLst/>
          </a:prstGeom>
        </p:spPr>
      </p:pic>
    </p:spTree>
    <p:extLst>
      <p:ext uri="{BB962C8B-B14F-4D97-AF65-F5344CB8AC3E}">
        <p14:creationId xmlns:p14="http://schemas.microsoft.com/office/powerpoint/2010/main" xmlns="" val="3670002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solidFill>
                  <a:schemeClr val="tx2"/>
                </a:solidFill>
                <a:latin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312919"/>
          </a:xfrm>
          <a:prstGeom prst="rect">
            <a:avLst/>
          </a:prstGeom>
        </p:spPr>
        <p:txBody>
          <a:bodyPr vert="horz"/>
          <a:lstStyle>
            <a:lvl1pPr>
              <a:defRPr>
                <a:solidFill>
                  <a:schemeClr val="tx2"/>
                </a:solidFill>
                <a:latin typeface="Arial"/>
              </a:defRPr>
            </a:lvl1pPr>
            <a:lvl2pPr>
              <a:defRPr>
                <a:solidFill>
                  <a:schemeClr val="tx2"/>
                </a:solidFill>
                <a:latin typeface="Arial"/>
              </a:defRPr>
            </a:lvl2pPr>
            <a:lvl3pPr>
              <a:defRPr>
                <a:solidFill>
                  <a:schemeClr val="tx2"/>
                </a:solidFill>
                <a:latin typeface="Arial"/>
              </a:defRPr>
            </a:lvl3pPr>
            <a:lvl4pPr>
              <a:defRPr>
                <a:solidFill>
                  <a:schemeClr val="tx2"/>
                </a:solidFill>
                <a:latin typeface="Arial"/>
              </a:defRPr>
            </a:lvl4pPr>
            <a:lvl5pPr>
              <a:defRPr>
                <a:solidFill>
                  <a:schemeClr val="tx2"/>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42939355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vl1pPr>
            <a:lvl2pPr marL="548640" indent="-182880">
              <a:buFont typeface="Wingdings" charset="2"/>
              <a:buChar char="§"/>
              <a:defRPr spc="0"/>
            </a:lvl2pPr>
            <a:lvl3pPr marL="822960" indent="-182880">
              <a:buFont typeface="Wingdings" charset="2"/>
              <a:buChar char="§"/>
              <a:defRPr spc="0"/>
            </a:lvl3pPr>
            <a:lvl4pPr marL="1097280" indent="-182880">
              <a:buFont typeface="Wingdings" charset="2"/>
              <a:buChar char="§"/>
              <a:defRPr spc="0"/>
            </a:lvl4pPr>
            <a:lvl5pPr marL="1280160" indent="-182880">
              <a:buFont typeface="Wingdings" charset="2"/>
              <a:buChar char="§"/>
              <a:defRPr spc="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lvl1pPr>
              <a:defRPr b="0" i="0">
                <a:latin typeface="Museo Slab 500"/>
                <a:cs typeface="Museo Slab 500"/>
              </a:defRPr>
            </a:lvl1pPr>
          </a:lstStyle>
          <a:p>
            <a:r>
              <a:rPr lang="en-US" dirty="0"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xmlns="" val="306764145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Section Divider Orange">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0999" y="3412607"/>
            <a:ext cx="8341851" cy="1645920"/>
          </a:xfrm>
        </p:spPr>
        <p:txBody>
          <a:bodyPr anchor="ctr">
            <a:normAutofit/>
          </a:bodyPr>
          <a:lstStyle>
            <a:lvl1pPr marL="0" indent="0" algn="ctr">
              <a:buNone/>
              <a:defRPr sz="2400">
                <a:solidFill>
                  <a:srgbClr val="4040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2" name="Title 11"/>
          <p:cNvSpPr>
            <a:spLocks noGrp="1"/>
          </p:cNvSpPr>
          <p:nvPr>
            <p:ph type="title"/>
          </p:nvPr>
        </p:nvSpPr>
        <p:spPr>
          <a:xfrm>
            <a:off x="380999" y="1740195"/>
            <a:ext cx="8341851" cy="1645920"/>
          </a:xfrm>
        </p:spPr>
        <p:txBody>
          <a:bodyPr/>
          <a:lstStyle>
            <a:lvl1pPr algn="ctr">
              <a:defRPr sz="4200" spc="150" baseline="0">
                <a:solidFill>
                  <a:srgbClr val="FFFFFF"/>
                </a:solidFill>
              </a:defRPr>
            </a:lvl1pPr>
          </a:lstStyle>
          <a:p>
            <a:r>
              <a:rPr lang="en-US" dirty="0" smtClean="0"/>
              <a:t>Click to edit Master title style</a:t>
            </a:r>
            <a:endParaRPr lang="en-US" dirty="0"/>
          </a:p>
        </p:txBody>
      </p:sp>
      <p:pic>
        <p:nvPicPr>
          <p:cNvPr id="6" name="Picture 5" descr="co_cde_shield_rgb.eps"/>
          <p:cNvPicPr>
            <a:picLocks noChangeAspect="1"/>
          </p:cNvPicPr>
          <p:nvPr userDrawn="1"/>
        </p:nvPicPr>
        <p:blipFill>
          <a:blip r:embed="rId2" cstate="email">
            <a:extLst>
              <a:ext uri="{28A0092B-C50C-407E-A947-70E740481C1C}">
                <a14:useLocalDpi xmlns:a14="http://schemas.microsoft.com/office/drawing/2010/main" xmlns=""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xmlns="" val="114633411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1_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1159" y="1719072"/>
            <a:ext cx="4038600" cy="4407408"/>
          </a:xfrm>
        </p:spPr>
        <p:txBody>
          <a:bodyPr/>
          <a:lstStyle>
            <a:lvl1pPr>
              <a:defRPr sz="2400" spc="0"/>
            </a:lvl1pPr>
            <a:lvl2pPr>
              <a:defRPr sz="2200" spc="0"/>
            </a:lvl2pPr>
            <a:lvl3pPr>
              <a:defRPr sz="2000" spc="0"/>
            </a:lvl3pPr>
            <a:lvl4pPr>
              <a:defRPr sz="1800" spc="0"/>
            </a:lvl4pPr>
            <a:lvl5pPr>
              <a:defRPr sz="1600" spc="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23660" y="1719072"/>
            <a:ext cx="4038600" cy="4407408"/>
          </a:xfrm>
        </p:spPr>
        <p:txBody>
          <a:bodyPr/>
          <a:lstStyle>
            <a:lvl1pPr>
              <a:defRPr sz="2400" b="1" i="0" spc="0"/>
            </a:lvl1pPr>
            <a:lvl2pPr>
              <a:defRPr sz="2200" b="0" i="0" spc="0"/>
            </a:lvl2pPr>
            <a:lvl3pPr>
              <a:defRPr sz="2000" b="0" i="0" spc="0"/>
            </a:lvl3pPr>
            <a:lvl4pPr>
              <a:defRPr sz="1800" b="0" i="0" spc="0"/>
            </a:lvl4pPr>
            <a:lvl5pPr>
              <a:defRPr sz="1600" b="0" i="0" spc="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7"/>
          <p:cNvSpPr>
            <a:spLocks noGrp="1"/>
          </p:cNvSpPr>
          <p:nvPr>
            <p:ph type="title" hasCustomPrompt="1"/>
          </p:nvPr>
        </p:nvSpPr>
        <p:spPr/>
        <p:txBody>
          <a:body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xmlns="" val="255638968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xmlns="" val="130474689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Blue Narrow Ba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97104" y="121178"/>
            <a:ext cx="8933607" cy="922695"/>
          </a:xfrm>
        </p:spPr>
        <p:txBody>
          <a:bodyPr anchor="t"/>
          <a:lstStyle>
            <a:lvl1pPr algn="l">
              <a:defRPr sz="2000"/>
            </a:lvl1p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xmlns="" val="209925250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Green Narrow Ba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355847"/>
            <a:ext cx="8381260" cy="782073"/>
          </a:xfrm>
        </p:spPr>
        <p:txBody>
          <a:body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xmlns="" val="70938313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5" name="Picture 4" descr="co_cde_shield_rgb.eps"/>
          <p:cNvPicPr>
            <a:picLocks noChangeAspect="1"/>
          </p:cNvPicPr>
          <p:nvPr userDrawn="1"/>
        </p:nvPicPr>
        <p:blipFill>
          <a:blip r:embed="rId3" cstate="email">
            <a:extLst>
              <a:ext uri="{28A0092B-C50C-407E-A947-70E740481C1C}">
                <a14:useLocalDpi xmlns:a14="http://schemas.microsoft.com/office/drawing/2010/main" xmlns=""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xmlns="" val="20728414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solidFill>
                  <a:srgbClr val="EF7521">
                    <a:lumMod val="50000"/>
                  </a:srgbClr>
                </a:solidFill>
              </a:rPr>
              <a:pPr/>
              <a:t>‹#›</a:t>
            </a:fld>
            <a:endParaRPr lang="en-US" dirty="0" smtClean="0">
              <a:solidFill>
                <a:srgbClr val="EF7521">
                  <a:lumMod val="50000"/>
                </a:srgbClr>
              </a:solidFill>
            </a:endParaRPr>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0" i="0" spc="0">
                <a:solidFill>
                  <a:srgbClr val="45454C"/>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2" name="Picture 11" descr="co_cde_shield_rgb.eps"/>
          <p:cNvPicPr>
            <a:picLocks noChangeAspect="1"/>
          </p:cNvPicPr>
          <p:nvPr userDrawn="1"/>
        </p:nvPicPr>
        <p:blipFill>
          <a:blip r:embed="rId3" cstate="email">
            <a:extLst>
              <a:ext uri="{28A0092B-C50C-407E-A947-70E740481C1C}">
                <a14:useLocalDpi xmlns:a14="http://schemas.microsoft.com/office/drawing/2010/main" xmlns=""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xmlns="" val="1757460501"/>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dirty="0" smtClean="0"/>
              <a:t>Click to edit Master title style</a:t>
            </a:r>
            <a:endParaRPr lang="en-US" dirty="0"/>
          </a:p>
        </p:txBody>
      </p:sp>
      <p:pic>
        <p:nvPicPr>
          <p:cNvPr id="7" name="Picture 6" descr="co_cde_shield_rgb.eps"/>
          <p:cNvPicPr>
            <a:picLocks noChangeAspect="1"/>
          </p:cNvPicPr>
          <p:nvPr userDrawn="1"/>
        </p:nvPicPr>
        <p:blipFill>
          <a:blip r:embed="rId3" cstate="email">
            <a:extLst>
              <a:ext uri="{28A0092B-C50C-407E-A947-70E740481C1C}">
                <a14:useLocalDpi xmlns:a14="http://schemas.microsoft.com/office/drawing/2010/main" xmlns=""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xmlns="" val="3497037659"/>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Content Placeholder 2"/>
          <p:cNvSpPr>
            <a:spLocks noGrp="1"/>
          </p:cNvSpPr>
          <p:nvPr>
            <p:ph idx="1"/>
          </p:nvPr>
        </p:nvSpPr>
        <p:spPr>
          <a:xfrm>
            <a:off x="2199640" y="1036320"/>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0" i="0" spc="0">
                <a:solidFill>
                  <a:schemeClr val="tx1"/>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3" cstate="email">
            <a:extLst>
              <a:ext uri="{28A0092B-C50C-407E-A947-70E740481C1C}">
                <a14:useLocalDpi xmlns:a14="http://schemas.microsoft.com/office/drawing/2010/main" xmlns=""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xmlns="" val="416912823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solidFill>
                  <a:schemeClr val="tx2"/>
                </a:solidFill>
                <a:latin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solidFill>
                  <a:schemeClr val="tx1">
                    <a:tint val="75000"/>
                  </a:schemeClr>
                </a:solidFill>
                <a:latin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xmlns="" val="41429266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Blank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dirty="0" smtClean="0"/>
              <a:t>Click to edit Master title style</a:t>
            </a:r>
            <a:endParaRPr lang="en-US" dirty="0"/>
          </a:p>
        </p:txBody>
      </p:sp>
      <p:pic>
        <p:nvPicPr>
          <p:cNvPr id="10" name="Picture 9" descr="co_cde_shield_rgb.eps"/>
          <p:cNvPicPr>
            <a:picLocks noChangeAspect="1"/>
          </p:cNvPicPr>
          <p:nvPr userDrawn="1"/>
        </p:nvPicPr>
        <p:blipFill>
          <a:blip r:embed="rId3" cstate="email">
            <a:extLst>
              <a:ext uri="{28A0092B-C50C-407E-A947-70E740481C1C}">
                <a14:useLocalDpi xmlns:a14="http://schemas.microsoft.com/office/drawing/2010/main" xmlns=""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xmlns="" val="176987859"/>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3" cstate="email">
            <a:extLst>
              <a:ext uri="{28A0092B-C50C-407E-A947-70E740481C1C}">
                <a14:useLocalDpi xmlns:a14="http://schemas.microsoft.com/office/drawing/2010/main" xmlns=""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xmlns="" val="284307895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2400" y="1676400"/>
            <a:ext cx="8839200" cy="4876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10" name="Slide Number Placeholder 4"/>
          <p:cNvSpPr>
            <a:spLocks noGrp="1"/>
          </p:cNvSpPr>
          <p:nvPr>
            <p:ph type="sldNum" sz="quarter" idx="4"/>
          </p:nvPr>
        </p:nvSpPr>
        <p:spPr>
          <a:xfrm>
            <a:off x="2" y="6569078"/>
            <a:ext cx="609600" cy="288925"/>
          </a:xfrm>
          <a:prstGeom prst="rect">
            <a:avLst/>
          </a:prstGeom>
        </p:spPr>
        <p:txBody>
          <a:bodyPr wrap="square" lIns="89879" tIns="44940" rIns="89879" bIns="44940">
            <a:normAutofit/>
          </a:bodyPr>
          <a:lstStyle>
            <a:lvl1pPr algn="ctr">
              <a:defRPr sz="1400">
                <a:solidFill>
                  <a:sysClr val="windowText" lastClr="000000"/>
                </a:solidFill>
              </a:defRPr>
            </a:lvl1pPr>
          </a:lstStyle>
          <a:p>
            <a:pPr defTabSz="914400" fontAlgn="auto">
              <a:spcBef>
                <a:spcPts val="0"/>
              </a:spcBef>
              <a:spcAft>
                <a:spcPts val="0"/>
              </a:spcAft>
            </a:pPr>
            <a:fld id="{CFC53C1E-EA2A-4099-BDC8-9BCDAEB0229E}" type="slidenum">
              <a:rPr lang="en-US" smtClean="0">
                <a:latin typeface="Calibri"/>
                <a:ea typeface="+mn-ea"/>
                <a:cs typeface="+mn-cs"/>
              </a:rPr>
              <a:pPr defTabSz="914400" fontAlgn="auto">
                <a:spcBef>
                  <a:spcPts val="0"/>
                </a:spcBef>
                <a:spcAft>
                  <a:spcPts val="0"/>
                </a:spcAft>
              </a:pPr>
              <a:t>‹#›</a:t>
            </a:fld>
            <a:endParaRPr lang="en-US" dirty="0">
              <a:latin typeface="Calibri"/>
              <a:ea typeface="+mn-ea"/>
              <a:cs typeface="+mn-cs"/>
            </a:endParaRPr>
          </a:p>
        </p:txBody>
      </p:sp>
    </p:spTree>
    <p:extLst>
      <p:ext uri="{BB962C8B-B14F-4D97-AF65-F5344CB8AC3E}">
        <p14:creationId xmlns:p14="http://schemas.microsoft.com/office/powerpoint/2010/main" xmlns="" val="14771656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accent1">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userDrawn="1"/>
        </p:nvPicPr>
        <p:blipFill rotWithShape="1">
          <a:blip r:embed="rId3" cstate="email">
            <a:extLst>
              <a:ext uri="{28A0092B-C50C-407E-A947-70E740481C1C}">
                <a14:useLocalDpi xmlns:a14="http://schemas.microsoft.com/office/drawing/2010/main" xmlns="" val="0"/>
              </a:ext>
            </a:extLst>
          </a:blip>
          <a:srcRect l="3231" t="4383" r="28033" b="44574"/>
          <a:stretch/>
        </p:blipFill>
        <p:spPr>
          <a:xfrm>
            <a:off x="1657019" y="1007895"/>
            <a:ext cx="5825528" cy="1261751"/>
          </a:xfrm>
          <a:prstGeom prst="rect">
            <a:avLst/>
          </a:prstGeom>
        </p:spPr>
      </p:pic>
    </p:spTree>
    <p:extLst>
      <p:ext uri="{BB962C8B-B14F-4D97-AF65-F5344CB8AC3E}">
        <p14:creationId xmlns:p14="http://schemas.microsoft.com/office/powerpoint/2010/main" xmlns="" val="467729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vl1pPr>
            <a:lvl2pPr marL="548640" indent="-182880">
              <a:buFont typeface="Wingdings" charset="2"/>
              <a:buChar char="§"/>
              <a:defRPr spc="0"/>
            </a:lvl2pPr>
            <a:lvl3pPr marL="822960" indent="-182880">
              <a:buFont typeface="Wingdings" charset="2"/>
              <a:buChar char="§"/>
              <a:defRPr spc="0"/>
            </a:lvl3pPr>
            <a:lvl4pPr marL="1097280" indent="-182880">
              <a:buFont typeface="Wingdings" charset="2"/>
              <a:buChar char="§"/>
              <a:defRPr spc="0"/>
            </a:lvl4pPr>
            <a:lvl5pPr marL="1280160" indent="-182880">
              <a:buFont typeface="Wingdings" charset="2"/>
              <a:buChar char="§"/>
              <a:defRPr spc="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lvl1pPr>
              <a:defRPr b="0" i="0">
                <a:latin typeface="Museo Slab 500"/>
                <a:cs typeface="Museo Slab 500"/>
              </a:defRPr>
            </a:lvl1pPr>
          </a:lstStyle>
          <a:p>
            <a:r>
              <a:rPr lang="en-US" dirty="0"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pPr defTabSz="914400" fontAlgn="auto">
              <a:spcBef>
                <a:spcPts val="0"/>
              </a:spcBef>
              <a:spcAft>
                <a:spcPts val="0"/>
              </a:spcAft>
            </a:pPr>
            <a:fld id="{757A2F4E-5D54-B04B-91BD-7E78EE1FE9FD}" type="slidenum">
              <a:rPr lang="en-US" smtClean="0">
                <a:latin typeface="Calibri"/>
                <a:ea typeface="+mn-ea"/>
                <a:cs typeface="+mn-cs"/>
              </a:rPr>
              <a:pPr defTabSz="914400" fontAlgn="auto">
                <a:spcBef>
                  <a:spcPts val="0"/>
                </a:spcBef>
                <a:spcAft>
                  <a:spcPts val="0"/>
                </a:spcAft>
              </a:pPr>
              <a:t>‹#›</a:t>
            </a:fld>
            <a:endParaRPr lang="en-US" dirty="0" smtClean="0">
              <a:latin typeface="Calibri"/>
              <a:ea typeface="+mn-ea"/>
              <a:cs typeface="+mn-cs"/>
            </a:endParaRPr>
          </a:p>
        </p:txBody>
      </p:sp>
    </p:spTree>
    <p:extLst>
      <p:ext uri="{BB962C8B-B14F-4D97-AF65-F5344CB8AC3E}">
        <p14:creationId xmlns:p14="http://schemas.microsoft.com/office/powerpoint/2010/main" xmlns="" val="780392257"/>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secHead" preserve="1">
  <p:cSld name="Section Divider Orange">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0999" y="3412607"/>
            <a:ext cx="8341851" cy="1645920"/>
          </a:xfrm>
        </p:spPr>
        <p:txBody>
          <a:bodyPr anchor="ctr">
            <a:normAutofit/>
          </a:bodyPr>
          <a:lstStyle>
            <a:lvl1pPr marL="0" indent="0" algn="ctr">
              <a:buNone/>
              <a:defRPr sz="2400">
                <a:solidFill>
                  <a:srgbClr val="4040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2" name="Title 11"/>
          <p:cNvSpPr>
            <a:spLocks noGrp="1"/>
          </p:cNvSpPr>
          <p:nvPr>
            <p:ph type="title"/>
          </p:nvPr>
        </p:nvSpPr>
        <p:spPr>
          <a:xfrm>
            <a:off x="380999" y="1740195"/>
            <a:ext cx="8341851" cy="1645920"/>
          </a:xfrm>
        </p:spPr>
        <p:txBody>
          <a:bodyPr/>
          <a:lstStyle>
            <a:lvl1pPr algn="ctr">
              <a:defRPr sz="4200" spc="150" baseline="0">
                <a:solidFill>
                  <a:srgbClr val="FFFFFF"/>
                </a:solidFill>
              </a:defRPr>
            </a:lvl1pPr>
          </a:lstStyle>
          <a:p>
            <a:r>
              <a:rPr lang="en-US" dirty="0" smtClean="0"/>
              <a:t>Click to edit Master title style</a:t>
            </a:r>
            <a:endParaRPr lang="en-US" dirty="0"/>
          </a:p>
        </p:txBody>
      </p:sp>
      <p:pic>
        <p:nvPicPr>
          <p:cNvPr id="6" name="Picture 5" descr="co_cde_shield_rgb.eps"/>
          <p:cNvPicPr>
            <a:picLocks noChangeAspect="1"/>
          </p:cNvPicPr>
          <p:nvPr userDrawn="1"/>
        </p:nvPicPr>
        <p:blipFill>
          <a:blip r:embed="rId2" cstate="email">
            <a:extLst>
              <a:ext uri="{28A0092B-C50C-407E-A947-70E740481C1C}">
                <a14:useLocalDpi xmlns:a14="http://schemas.microsoft.com/office/drawing/2010/main" xmlns=""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xmlns="" val="1692857105"/>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1_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1159" y="1719072"/>
            <a:ext cx="4038600" cy="4407408"/>
          </a:xfrm>
        </p:spPr>
        <p:txBody>
          <a:bodyPr/>
          <a:lstStyle>
            <a:lvl1pPr>
              <a:defRPr sz="2400" spc="0"/>
            </a:lvl1pPr>
            <a:lvl2pPr>
              <a:defRPr sz="2200" spc="0"/>
            </a:lvl2pPr>
            <a:lvl3pPr>
              <a:defRPr sz="2000" spc="0"/>
            </a:lvl3pPr>
            <a:lvl4pPr>
              <a:defRPr sz="1800" spc="0"/>
            </a:lvl4pPr>
            <a:lvl5pPr>
              <a:defRPr sz="1600" spc="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23660" y="1719072"/>
            <a:ext cx="4038600" cy="4407408"/>
          </a:xfrm>
        </p:spPr>
        <p:txBody>
          <a:bodyPr/>
          <a:lstStyle>
            <a:lvl1pPr>
              <a:defRPr sz="2400" b="1" i="0" spc="0"/>
            </a:lvl1pPr>
            <a:lvl2pPr>
              <a:defRPr sz="2200" b="0" i="0" spc="0"/>
            </a:lvl2pPr>
            <a:lvl3pPr>
              <a:defRPr sz="2000" b="0" i="0" spc="0"/>
            </a:lvl3pPr>
            <a:lvl4pPr>
              <a:defRPr sz="1800" b="0" i="0" spc="0"/>
            </a:lvl4pPr>
            <a:lvl5pPr>
              <a:defRPr sz="1600" b="0" i="0" spc="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7"/>
          <p:cNvSpPr>
            <a:spLocks noGrp="1"/>
          </p:cNvSpPr>
          <p:nvPr>
            <p:ph type="title" hasCustomPrompt="1"/>
          </p:nvPr>
        </p:nvSpPr>
        <p:spPr/>
        <p:txBody>
          <a:body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pPr defTabSz="914400" fontAlgn="auto">
              <a:spcBef>
                <a:spcPts val="0"/>
              </a:spcBef>
              <a:spcAft>
                <a:spcPts val="0"/>
              </a:spcAft>
            </a:pPr>
            <a:fld id="{757A2F4E-5D54-B04B-91BD-7E78EE1FE9FD}" type="slidenum">
              <a:rPr lang="en-US" smtClean="0">
                <a:latin typeface="Calibri"/>
                <a:ea typeface="+mn-ea"/>
                <a:cs typeface="+mn-cs"/>
              </a:rPr>
              <a:pPr defTabSz="914400" fontAlgn="auto">
                <a:spcBef>
                  <a:spcPts val="0"/>
                </a:spcBef>
                <a:spcAft>
                  <a:spcPts val="0"/>
                </a:spcAft>
              </a:pPr>
              <a:t>‹#›</a:t>
            </a:fld>
            <a:endParaRPr lang="en-US" dirty="0" smtClean="0">
              <a:latin typeface="Calibri"/>
              <a:ea typeface="+mn-ea"/>
              <a:cs typeface="+mn-cs"/>
            </a:endParaRPr>
          </a:p>
        </p:txBody>
      </p:sp>
    </p:spTree>
    <p:extLst>
      <p:ext uri="{BB962C8B-B14F-4D97-AF65-F5344CB8AC3E}">
        <p14:creationId xmlns:p14="http://schemas.microsoft.com/office/powerpoint/2010/main" xmlns="" val="549021529"/>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pPr defTabSz="914400" fontAlgn="auto">
              <a:spcBef>
                <a:spcPts val="0"/>
              </a:spcBef>
              <a:spcAft>
                <a:spcPts val="0"/>
              </a:spcAft>
            </a:pPr>
            <a:fld id="{757A2F4E-5D54-B04B-91BD-7E78EE1FE9FD}" type="slidenum">
              <a:rPr lang="en-US" smtClean="0">
                <a:latin typeface="Calibri"/>
                <a:ea typeface="+mn-ea"/>
                <a:cs typeface="+mn-cs"/>
              </a:rPr>
              <a:pPr defTabSz="914400" fontAlgn="auto">
                <a:spcBef>
                  <a:spcPts val="0"/>
                </a:spcBef>
                <a:spcAft>
                  <a:spcPts val="0"/>
                </a:spcAft>
              </a:pPr>
              <a:t>‹#›</a:t>
            </a:fld>
            <a:endParaRPr lang="en-US" dirty="0" smtClean="0">
              <a:latin typeface="Calibri"/>
              <a:ea typeface="+mn-ea"/>
              <a:cs typeface="+mn-cs"/>
            </a:endParaRPr>
          </a:p>
        </p:txBody>
      </p:sp>
    </p:spTree>
    <p:extLst>
      <p:ext uri="{BB962C8B-B14F-4D97-AF65-F5344CB8AC3E}">
        <p14:creationId xmlns:p14="http://schemas.microsoft.com/office/powerpoint/2010/main" xmlns="" val="299022616"/>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Blue Narrow Ba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97104" y="121178"/>
            <a:ext cx="8933607" cy="922695"/>
          </a:xfrm>
        </p:spPr>
        <p:txBody>
          <a:bodyPr anchor="t"/>
          <a:lstStyle>
            <a:lvl1pPr algn="l">
              <a:defRPr sz="2000"/>
            </a:lvl1p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pPr defTabSz="914400" fontAlgn="auto">
              <a:spcBef>
                <a:spcPts val="0"/>
              </a:spcBef>
              <a:spcAft>
                <a:spcPts val="0"/>
              </a:spcAft>
            </a:pPr>
            <a:fld id="{757A2F4E-5D54-B04B-91BD-7E78EE1FE9FD}" type="slidenum">
              <a:rPr lang="en-US" smtClean="0">
                <a:latin typeface="Calibri"/>
                <a:ea typeface="+mn-ea"/>
                <a:cs typeface="+mn-cs"/>
              </a:rPr>
              <a:pPr defTabSz="914400" fontAlgn="auto">
                <a:spcBef>
                  <a:spcPts val="0"/>
                </a:spcBef>
                <a:spcAft>
                  <a:spcPts val="0"/>
                </a:spcAft>
              </a:pPr>
              <a:t>‹#›</a:t>
            </a:fld>
            <a:endParaRPr lang="en-US" dirty="0" smtClean="0">
              <a:latin typeface="Calibri"/>
              <a:ea typeface="+mn-ea"/>
              <a:cs typeface="+mn-cs"/>
            </a:endParaRPr>
          </a:p>
        </p:txBody>
      </p:sp>
    </p:spTree>
    <p:extLst>
      <p:ext uri="{BB962C8B-B14F-4D97-AF65-F5344CB8AC3E}">
        <p14:creationId xmlns:p14="http://schemas.microsoft.com/office/powerpoint/2010/main" xmlns="" val="361128356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Green Narrow Ba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355847"/>
            <a:ext cx="8381260" cy="782073"/>
          </a:xfrm>
        </p:spPr>
        <p:txBody>
          <a:body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pPr defTabSz="914400" fontAlgn="auto">
              <a:spcBef>
                <a:spcPts val="0"/>
              </a:spcBef>
              <a:spcAft>
                <a:spcPts val="0"/>
              </a:spcAft>
            </a:pPr>
            <a:fld id="{757A2F4E-5D54-B04B-91BD-7E78EE1FE9FD}" type="slidenum">
              <a:rPr lang="en-US" smtClean="0">
                <a:latin typeface="Calibri"/>
                <a:ea typeface="+mn-ea"/>
                <a:cs typeface="+mn-cs"/>
              </a:rPr>
              <a:pPr defTabSz="914400" fontAlgn="auto">
                <a:spcBef>
                  <a:spcPts val="0"/>
                </a:spcBef>
                <a:spcAft>
                  <a:spcPts val="0"/>
                </a:spcAft>
              </a:pPr>
              <a:t>‹#›</a:t>
            </a:fld>
            <a:endParaRPr lang="en-US" dirty="0" smtClean="0">
              <a:latin typeface="Calibri"/>
              <a:ea typeface="+mn-ea"/>
              <a:cs typeface="+mn-cs"/>
            </a:endParaRPr>
          </a:p>
        </p:txBody>
      </p:sp>
    </p:spTree>
    <p:extLst>
      <p:ext uri="{BB962C8B-B14F-4D97-AF65-F5344CB8AC3E}">
        <p14:creationId xmlns:p14="http://schemas.microsoft.com/office/powerpoint/2010/main" xmlns="" val="85359403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solidFill>
                  <a:schemeClr val="tx2"/>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1"/>
            <a:ext cx="4038600" cy="4267200"/>
          </a:xfrm>
          <a:prstGeom prst="rect">
            <a:avLst/>
          </a:prstGeom>
        </p:spPr>
        <p:txBody>
          <a:bodyPr vert="horz"/>
          <a:lstStyle>
            <a:lvl1pPr>
              <a:defRPr sz="2800">
                <a:latin typeface="Arial"/>
              </a:defRPr>
            </a:lvl1pPr>
            <a:lvl2pPr>
              <a:defRPr sz="2400">
                <a:latin typeface="Arial"/>
              </a:defRPr>
            </a:lvl2pPr>
            <a:lvl3pPr>
              <a:defRPr sz="2000">
                <a:latin typeface="Arial"/>
              </a:defRPr>
            </a:lvl3pPr>
            <a:lvl4pPr>
              <a:defRPr sz="1800">
                <a:latin typeface="Arial"/>
              </a:defRPr>
            </a:lvl4pPr>
            <a:lvl5pPr>
              <a:defRPr sz="1800">
                <a:latin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1"/>
            <a:ext cx="4038600" cy="4267200"/>
          </a:xfrm>
          <a:prstGeom prst="rect">
            <a:avLst/>
          </a:prstGeom>
        </p:spPr>
        <p:txBody>
          <a:bodyPr vert="horz"/>
          <a:lstStyle>
            <a:lvl1pPr>
              <a:defRPr sz="2800">
                <a:latin typeface="Arial"/>
              </a:defRPr>
            </a:lvl1pPr>
            <a:lvl2pPr>
              <a:defRPr sz="2400">
                <a:latin typeface="Arial"/>
              </a:defRPr>
            </a:lvl2pPr>
            <a:lvl3pPr>
              <a:defRPr sz="2000">
                <a:latin typeface="Arial"/>
              </a:defRPr>
            </a:lvl3pPr>
            <a:lvl4pPr>
              <a:defRPr sz="1800">
                <a:latin typeface="Arial"/>
              </a:defRPr>
            </a:lvl4pPr>
            <a:lvl5pPr>
              <a:defRPr sz="1800">
                <a:latin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3108867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692239003"/>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pPr defTabSz="914400" fontAlgn="auto">
              <a:spcBef>
                <a:spcPts val="0"/>
              </a:spcBef>
              <a:spcAft>
                <a:spcPts val="0"/>
              </a:spcAft>
            </a:pPr>
            <a:fld id="{757A2F4E-5D54-B04B-91BD-7E78EE1FE9FD}" type="slidenum">
              <a:rPr lang="en-US" smtClean="0">
                <a:solidFill>
                  <a:srgbClr val="EF7521">
                    <a:lumMod val="50000"/>
                  </a:srgbClr>
                </a:solidFill>
                <a:latin typeface="Calibri"/>
                <a:ea typeface="+mn-ea"/>
                <a:cs typeface="+mn-cs"/>
              </a:rPr>
              <a:pPr defTabSz="914400" fontAlgn="auto">
                <a:spcBef>
                  <a:spcPts val="0"/>
                </a:spcBef>
                <a:spcAft>
                  <a:spcPts val="0"/>
                </a:spcAft>
              </a:pPr>
              <a:t>‹#›</a:t>
            </a:fld>
            <a:endParaRPr lang="en-US" dirty="0" smtClean="0">
              <a:solidFill>
                <a:srgbClr val="EF7521">
                  <a:lumMod val="50000"/>
                </a:srgbClr>
              </a:solidFill>
              <a:latin typeface="Calibri"/>
              <a:ea typeface="+mn-ea"/>
              <a:cs typeface="+mn-cs"/>
            </a:endParaRPr>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0" i="0" spc="0">
                <a:solidFill>
                  <a:srgbClr val="45454C"/>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2" name="Picture 11" descr="co_cde_shield_rgb.eps"/>
          <p:cNvPicPr>
            <a:picLocks noChangeAspect="1"/>
          </p:cNvPicPr>
          <p:nvPr userDrawn="1"/>
        </p:nvPicPr>
        <p:blipFill>
          <a:blip r:embed="rId3" cstate="email">
            <a:extLst>
              <a:ext uri="{28A0092B-C50C-407E-A947-70E740481C1C}">
                <a14:useLocalDpi xmlns:a14="http://schemas.microsoft.com/office/drawing/2010/main" xmlns=""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xmlns="" val="767783126"/>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pPr defTabSz="914400" fontAlgn="auto">
              <a:spcBef>
                <a:spcPts val="0"/>
              </a:spcBef>
              <a:spcAft>
                <a:spcPts val="0"/>
              </a:spcAft>
            </a:pPr>
            <a:fld id="{757A2F4E-5D54-B04B-91BD-7E78EE1FE9FD}" type="slidenum">
              <a:rPr lang="en-US" smtClean="0">
                <a:latin typeface="Calibri"/>
                <a:ea typeface="+mn-ea"/>
                <a:cs typeface="+mn-cs"/>
              </a:rPr>
              <a:pPr defTabSz="914400" fontAlgn="auto">
                <a:spcBef>
                  <a:spcPts val="0"/>
                </a:spcBef>
                <a:spcAft>
                  <a:spcPts val="0"/>
                </a:spcAft>
              </a:pPr>
              <a:t>‹#›</a:t>
            </a:fld>
            <a:endParaRPr lang="en-US" dirty="0" smtClean="0">
              <a:latin typeface="Calibri"/>
              <a:ea typeface="+mn-ea"/>
              <a:cs typeface="+mn-cs"/>
            </a:endParaRPr>
          </a:p>
        </p:txBody>
      </p:sp>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dirty="0" smtClean="0"/>
              <a:t>Click to edit Master title style</a:t>
            </a:r>
            <a:endParaRPr lang="en-US" dirty="0"/>
          </a:p>
        </p:txBody>
      </p:sp>
      <p:pic>
        <p:nvPicPr>
          <p:cNvPr id="7" name="Picture 6" descr="co_cde_shield_rgb.eps"/>
          <p:cNvPicPr>
            <a:picLocks noChangeAspect="1"/>
          </p:cNvPicPr>
          <p:nvPr userDrawn="1"/>
        </p:nvPicPr>
        <p:blipFill>
          <a:blip r:embed="rId3" cstate="email">
            <a:extLst>
              <a:ext uri="{28A0092B-C50C-407E-A947-70E740481C1C}">
                <a14:useLocalDpi xmlns:a14="http://schemas.microsoft.com/office/drawing/2010/main" xmlns=""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xmlns="" val="1065636411"/>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pPr defTabSz="914400" fontAlgn="auto">
              <a:spcBef>
                <a:spcPts val="0"/>
              </a:spcBef>
              <a:spcAft>
                <a:spcPts val="0"/>
              </a:spcAft>
            </a:pPr>
            <a:fld id="{757A2F4E-5D54-B04B-91BD-7E78EE1FE9FD}" type="slidenum">
              <a:rPr lang="en-US" smtClean="0">
                <a:latin typeface="Calibri"/>
                <a:ea typeface="+mn-ea"/>
                <a:cs typeface="+mn-cs"/>
              </a:rPr>
              <a:pPr defTabSz="914400" fontAlgn="auto">
                <a:spcBef>
                  <a:spcPts val="0"/>
                </a:spcBef>
                <a:spcAft>
                  <a:spcPts val="0"/>
                </a:spcAft>
              </a:pPr>
              <a:t>‹#›</a:t>
            </a:fld>
            <a:endParaRPr lang="en-US" dirty="0" smtClean="0">
              <a:latin typeface="Calibri"/>
              <a:ea typeface="+mn-ea"/>
              <a:cs typeface="+mn-cs"/>
            </a:endParaRPr>
          </a:p>
        </p:txBody>
      </p:sp>
      <p:sp>
        <p:nvSpPr>
          <p:cNvPr id="9" name="Content Placeholder 2"/>
          <p:cNvSpPr>
            <a:spLocks noGrp="1"/>
          </p:cNvSpPr>
          <p:nvPr>
            <p:ph idx="1"/>
          </p:nvPr>
        </p:nvSpPr>
        <p:spPr>
          <a:xfrm>
            <a:off x="2199640" y="1036320"/>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0" i="0" spc="0">
                <a:solidFill>
                  <a:schemeClr val="tx1"/>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3" cstate="email">
            <a:extLst>
              <a:ext uri="{28A0092B-C50C-407E-A947-70E740481C1C}">
                <a14:useLocalDpi xmlns:a14="http://schemas.microsoft.com/office/drawing/2010/main" xmlns=""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xmlns="" val="1326806792"/>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Blank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pPr defTabSz="914400" fontAlgn="auto">
              <a:spcBef>
                <a:spcPts val="0"/>
              </a:spcBef>
              <a:spcAft>
                <a:spcPts val="0"/>
              </a:spcAft>
            </a:pPr>
            <a:fld id="{757A2F4E-5D54-B04B-91BD-7E78EE1FE9FD}" type="slidenum">
              <a:rPr lang="en-US" smtClean="0">
                <a:latin typeface="Calibri"/>
                <a:ea typeface="+mn-ea"/>
                <a:cs typeface="+mn-cs"/>
              </a:rPr>
              <a:pPr defTabSz="914400" fontAlgn="auto">
                <a:spcBef>
                  <a:spcPts val="0"/>
                </a:spcBef>
                <a:spcAft>
                  <a:spcPts val="0"/>
                </a:spcAft>
              </a:pPr>
              <a:t>‹#›</a:t>
            </a:fld>
            <a:endParaRPr lang="en-US" dirty="0" smtClean="0">
              <a:latin typeface="Calibri"/>
              <a:ea typeface="+mn-ea"/>
              <a:cs typeface="+mn-cs"/>
            </a:endParaRPr>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dirty="0" smtClean="0"/>
              <a:t>Click to edit Master title style</a:t>
            </a:r>
            <a:endParaRPr lang="en-US" dirty="0"/>
          </a:p>
        </p:txBody>
      </p:sp>
      <p:pic>
        <p:nvPicPr>
          <p:cNvPr id="10" name="Picture 9" descr="co_cde_shield_rgb.eps"/>
          <p:cNvPicPr>
            <a:picLocks noChangeAspect="1"/>
          </p:cNvPicPr>
          <p:nvPr userDrawn="1"/>
        </p:nvPicPr>
        <p:blipFill>
          <a:blip r:embed="rId3" cstate="email">
            <a:extLst>
              <a:ext uri="{28A0092B-C50C-407E-A947-70E740481C1C}">
                <a14:useLocalDpi xmlns:a14="http://schemas.microsoft.com/office/drawing/2010/main" xmlns=""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xmlns="" val="1887240329"/>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pPr defTabSz="914400" fontAlgn="auto">
              <a:spcBef>
                <a:spcPts val="0"/>
              </a:spcBef>
              <a:spcAft>
                <a:spcPts val="0"/>
              </a:spcAft>
            </a:pPr>
            <a:fld id="{757A2F4E-5D54-B04B-91BD-7E78EE1FE9FD}" type="slidenum">
              <a:rPr lang="en-US" smtClean="0">
                <a:latin typeface="Calibri"/>
                <a:ea typeface="+mn-ea"/>
                <a:cs typeface="+mn-cs"/>
              </a:rPr>
              <a:pPr defTabSz="914400" fontAlgn="auto">
                <a:spcBef>
                  <a:spcPts val="0"/>
                </a:spcBef>
                <a:spcAft>
                  <a:spcPts val="0"/>
                </a:spcAft>
              </a:pPr>
              <a:t>‹#›</a:t>
            </a:fld>
            <a:endParaRPr lang="en-US" dirty="0" smtClean="0">
              <a:latin typeface="Calibri"/>
              <a:ea typeface="+mn-ea"/>
              <a:cs typeface="+mn-cs"/>
            </a:endParaRPr>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3" cstate="email">
            <a:extLst>
              <a:ext uri="{28A0092B-C50C-407E-A947-70E740481C1C}">
                <a14:useLocalDpi xmlns:a14="http://schemas.microsoft.com/office/drawing/2010/main" xmlns=""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xmlns="" val="4075037082"/>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accent1">
                    <a:lumMod val="50000"/>
                  </a:schemeClr>
                </a:solidFill>
              </a:defRPr>
            </a:lvl1pPr>
          </a:lstStyle>
          <a:p>
            <a:r>
              <a:rPr lang="en-US"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p:nvPicPr>
        <p:blipFill rotWithShape="1">
          <a:blip r:embed="rId3" cstate="email">
            <a:extLst>
              <a:ext uri="{28A0092B-C50C-407E-A947-70E740481C1C}">
                <a14:useLocalDpi xmlns:a14="http://schemas.microsoft.com/office/drawing/2010/main" xmlns="" val="0"/>
              </a:ext>
            </a:extLst>
          </a:blip>
          <a:srcRect l="3231" t="4383" r="28033" b="44574"/>
          <a:stretch/>
        </p:blipFill>
        <p:spPr>
          <a:xfrm>
            <a:off x="1657019" y="1007895"/>
            <a:ext cx="5825528" cy="1261751"/>
          </a:xfrm>
          <a:prstGeom prst="rect">
            <a:avLst/>
          </a:prstGeom>
        </p:spPr>
      </p:pic>
    </p:spTree>
    <p:extLst>
      <p:ext uri="{BB962C8B-B14F-4D97-AF65-F5344CB8AC3E}">
        <p14:creationId xmlns:p14="http://schemas.microsoft.com/office/powerpoint/2010/main" xmlns="" val="7280910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vl1pPr>
            <a:lvl2pPr marL="548640" indent="-182880">
              <a:buFont typeface="Wingdings" charset="2"/>
              <a:buChar char="§"/>
              <a:defRPr spc="0"/>
            </a:lvl2pPr>
            <a:lvl3pPr marL="822960" indent="-182880">
              <a:buFont typeface="Wingdings" charset="2"/>
              <a:buChar char="§"/>
              <a:defRPr spc="0"/>
            </a:lvl3pPr>
            <a:lvl4pPr marL="1097280" indent="-182880">
              <a:buFont typeface="Wingdings" charset="2"/>
              <a:buChar char="§"/>
              <a:defRPr spc="0"/>
            </a:lvl4pPr>
            <a:lvl5pPr marL="1280160" indent="-182880">
              <a:buFont typeface="Wingdings" charset="2"/>
              <a:buChar char="§"/>
              <a:defRPr spc="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b="0" i="0">
                <a:latin typeface="Museo Slab 500"/>
                <a:cs typeface="Museo Slab 500"/>
              </a:defRPr>
            </a:lvl1pPr>
          </a:lstStyle>
          <a:p>
            <a:r>
              <a:rPr lang="en-US"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endParaRPr lang="en-US"/>
          </a:p>
        </p:txBody>
      </p:sp>
    </p:spTree>
    <p:extLst>
      <p:ext uri="{BB962C8B-B14F-4D97-AF65-F5344CB8AC3E}">
        <p14:creationId xmlns:p14="http://schemas.microsoft.com/office/powerpoint/2010/main" xmlns="" val="1172482230"/>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Divider Orange">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0999" y="3412607"/>
            <a:ext cx="8341851" cy="1645920"/>
          </a:xfrm>
        </p:spPr>
        <p:txBody>
          <a:bodyPr anchor="ctr">
            <a:normAutofit/>
          </a:bodyPr>
          <a:lstStyle>
            <a:lvl1pPr marL="0" indent="0" algn="ctr">
              <a:buNone/>
              <a:defRPr sz="2400">
                <a:solidFill>
                  <a:srgbClr val="4040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Title 11"/>
          <p:cNvSpPr>
            <a:spLocks noGrp="1"/>
          </p:cNvSpPr>
          <p:nvPr>
            <p:ph type="title"/>
          </p:nvPr>
        </p:nvSpPr>
        <p:spPr>
          <a:xfrm>
            <a:off x="380999" y="1740195"/>
            <a:ext cx="8341851" cy="1645920"/>
          </a:xfrm>
        </p:spPr>
        <p:txBody>
          <a:bodyPr/>
          <a:lstStyle>
            <a:lvl1pPr algn="ctr">
              <a:defRPr sz="4200" spc="150" baseline="0">
                <a:solidFill>
                  <a:srgbClr val="FFFFFF"/>
                </a:solidFill>
              </a:defRPr>
            </a:lvl1pPr>
          </a:lstStyle>
          <a:p>
            <a:r>
              <a:rPr lang="en-US" smtClean="0"/>
              <a:t>Click to edit Master title style</a:t>
            </a:r>
            <a:endParaRPr lang="en-US" dirty="0"/>
          </a:p>
        </p:txBody>
      </p:sp>
      <p:pic>
        <p:nvPicPr>
          <p:cNvPr id="6" name="Picture 5" descr="co_cde_shield_rgb.eps"/>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xmlns="" val="2184395556"/>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1_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1159" y="1719072"/>
            <a:ext cx="4038600" cy="4407408"/>
          </a:xfrm>
        </p:spPr>
        <p:txBody>
          <a:bodyPr/>
          <a:lstStyle>
            <a:lvl1pPr>
              <a:defRPr sz="2400" spc="0"/>
            </a:lvl1pPr>
            <a:lvl2pPr>
              <a:defRPr sz="2200" spc="0"/>
            </a:lvl2pPr>
            <a:lvl3pPr>
              <a:defRPr sz="2000" spc="0"/>
            </a:lvl3pPr>
            <a:lvl4pPr>
              <a:defRPr sz="1800" spc="0"/>
            </a:lvl4pPr>
            <a:lvl5pPr>
              <a:defRPr sz="1600" spc="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23660" y="1719072"/>
            <a:ext cx="4038600" cy="4407408"/>
          </a:xfrm>
        </p:spPr>
        <p:txBody>
          <a:bodyPr/>
          <a:lstStyle>
            <a:lvl1pPr>
              <a:defRPr sz="2400" b="1" i="0" spc="0"/>
            </a:lvl1pPr>
            <a:lvl2pPr>
              <a:defRPr sz="2200" b="0" i="0" spc="0"/>
            </a:lvl2pPr>
            <a:lvl3pPr>
              <a:defRPr sz="2000" b="0" i="0" spc="0"/>
            </a:lvl3pPr>
            <a:lvl4pPr>
              <a:defRPr sz="1800" b="0" i="0" spc="0"/>
            </a:lvl4pPr>
            <a:lvl5pPr>
              <a:defRPr sz="1600" b="0" i="0" spc="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hasCustomPrompt="1"/>
          </p:nvPr>
        </p:nvSpPr>
        <p:spPr/>
        <p:txBody>
          <a:body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endParaRPr lang="en-US"/>
          </a:p>
        </p:txBody>
      </p:sp>
    </p:spTree>
    <p:extLst>
      <p:ext uri="{BB962C8B-B14F-4D97-AF65-F5344CB8AC3E}">
        <p14:creationId xmlns:p14="http://schemas.microsoft.com/office/powerpoint/2010/main" xmlns="" val="313355891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solidFill>
                  <a:schemeClr val="tx2"/>
                </a:solidFill>
                <a:latin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692525"/>
          </a:xfrm>
          <a:prstGeom prst="rect">
            <a:avLst/>
          </a:prstGeom>
        </p:spPr>
        <p:txBody>
          <a:bodyPr vert="horz"/>
          <a:lstStyle>
            <a:lvl1pPr>
              <a:defRPr sz="2400">
                <a:latin typeface="Arial"/>
              </a:defRPr>
            </a:lvl1pPr>
            <a:lvl2pPr>
              <a:defRPr sz="2000">
                <a:latin typeface="Arial"/>
              </a:defRPr>
            </a:lvl2pPr>
            <a:lvl3pPr>
              <a:defRPr sz="1800">
                <a:latin typeface="Arial"/>
              </a:defRPr>
            </a:lvl3pPr>
            <a:lvl4pPr>
              <a:defRPr sz="1600">
                <a:latin typeface="Arial"/>
              </a:defRPr>
            </a:lvl4pPr>
            <a:lvl5pPr>
              <a:defRPr sz="1600">
                <a:latin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692525"/>
          </a:xfrm>
          <a:prstGeom prst="rect">
            <a:avLst/>
          </a:prstGeom>
        </p:spPr>
        <p:txBody>
          <a:bodyPr vert="horz"/>
          <a:lstStyle>
            <a:lvl1pPr>
              <a:defRPr sz="2400">
                <a:latin typeface="Arial"/>
              </a:defRPr>
            </a:lvl1pPr>
            <a:lvl2pPr>
              <a:defRPr sz="2000">
                <a:latin typeface="Arial"/>
              </a:defRPr>
            </a:lvl2pPr>
            <a:lvl3pPr>
              <a:defRPr sz="1800">
                <a:latin typeface="Arial"/>
              </a:defRPr>
            </a:lvl3pPr>
            <a:lvl4pPr>
              <a:defRPr sz="1600">
                <a:latin typeface="Arial"/>
              </a:defRPr>
            </a:lvl4pPr>
            <a:lvl5pPr>
              <a:defRPr sz="1600">
                <a:latin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95750843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endParaRPr lang="en-US"/>
          </a:p>
        </p:txBody>
      </p:sp>
    </p:spTree>
    <p:extLst>
      <p:ext uri="{BB962C8B-B14F-4D97-AF65-F5344CB8AC3E}">
        <p14:creationId xmlns:p14="http://schemas.microsoft.com/office/powerpoint/2010/main" xmlns="" val="2965154169"/>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Blue Narrow Ba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97104" y="121178"/>
            <a:ext cx="8933607" cy="922695"/>
          </a:xfrm>
        </p:spPr>
        <p:txBody>
          <a:bodyPr anchor="t"/>
          <a:lstStyle>
            <a:lvl1pPr algn="l">
              <a:defRPr sz="2000"/>
            </a:lvl1pPr>
          </a:lstStyle>
          <a:p>
            <a:r>
              <a:rPr lang="en-US"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endParaRPr lang="en-US"/>
          </a:p>
        </p:txBody>
      </p:sp>
    </p:spTree>
    <p:extLst>
      <p:ext uri="{BB962C8B-B14F-4D97-AF65-F5344CB8AC3E}">
        <p14:creationId xmlns:p14="http://schemas.microsoft.com/office/powerpoint/2010/main" xmlns="" val="3959753421"/>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Green Narrow Ba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355847"/>
            <a:ext cx="8381260" cy="782073"/>
          </a:xfrm>
        </p:spPr>
        <p:txBody>
          <a:bodyPr/>
          <a:lstStyle/>
          <a:p>
            <a:r>
              <a:rPr lang="en-US"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endParaRPr lang="en-US"/>
          </a:p>
        </p:txBody>
      </p:sp>
    </p:spTree>
    <p:extLst>
      <p:ext uri="{BB962C8B-B14F-4D97-AF65-F5344CB8AC3E}">
        <p14:creationId xmlns:p14="http://schemas.microsoft.com/office/powerpoint/2010/main" xmlns="" val="3697537770"/>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endParaRPr lang="en-US"/>
          </a:p>
        </p:txBody>
      </p:sp>
      <p:pic>
        <p:nvPicPr>
          <p:cNvPr id="5" name="Picture 4" descr="co_cde_shield_rgb.eps"/>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xmlns="" val="37170136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endParaRPr lang="en-US">
              <a:solidFill>
                <a:srgbClr val="EF7521">
                  <a:lumMod val="50000"/>
                </a:srgbClr>
              </a:solidFill>
            </a:endParaRPr>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0" i="0" spc="0">
                <a:solidFill>
                  <a:srgbClr val="45454C"/>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pic>
        <p:nvPicPr>
          <p:cNvPr id="12" name="Picture 11" descr="co_cde_shield_rgb.eps"/>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xmlns="" val="2351649724"/>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endParaRPr lang="en-US"/>
          </a:p>
        </p:txBody>
      </p:sp>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smtClean="0"/>
              <a:t>Click to edit Master title style</a:t>
            </a:r>
            <a:endParaRPr lang="en-US" dirty="0"/>
          </a:p>
        </p:txBody>
      </p:sp>
      <p:pic>
        <p:nvPicPr>
          <p:cNvPr id="7" name="Picture 6" descr="co_cde_shield_rgb.eps"/>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xmlns="" val="149580489"/>
      </p:ext>
    </p:extLst>
  </p:cSld>
  <p:clrMapOvr>
    <a:overrideClrMapping bg1="dk1" tx1="lt1" bg2="dk2" tx2="lt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Content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endParaRPr lang="en-US"/>
          </a:p>
        </p:txBody>
      </p:sp>
      <p:sp>
        <p:nvSpPr>
          <p:cNvPr id="9" name="Content Placeholder 2"/>
          <p:cNvSpPr>
            <a:spLocks noGrp="1"/>
          </p:cNvSpPr>
          <p:nvPr>
            <p:ph idx="1"/>
          </p:nvPr>
        </p:nvSpPr>
        <p:spPr>
          <a:xfrm>
            <a:off x="2199640" y="1036320"/>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0" i="0" spc="0">
                <a:solidFill>
                  <a:schemeClr val="tx1"/>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smtClean="0"/>
              <a:t>Click to edit Master title style</a:t>
            </a:r>
            <a:endParaRPr lang="en-US" dirty="0"/>
          </a:p>
        </p:txBody>
      </p:sp>
      <p:pic>
        <p:nvPicPr>
          <p:cNvPr id="11" name="Picture 10" descr="co_cde_shield_rgb.eps"/>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xmlns="" val="3177817996"/>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Blank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endParaRPr lang="en-US"/>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smtClean="0"/>
              <a:t>Click to edit Master title style</a:t>
            </a:r>
            <a:endParaRPr lang="en-US" dirty="0"/>
          </a:p>
        </p:txBody>
      </p:sp>
      <p:pic>
        <p:nvPicPr>
          <p:cNvPr id="10" name="Picture 9" descr="co_cde_shield_rgb.eps"/>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xmlns="" val="231347917"/>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Picture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endParaRPr lang="en-US"/>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smtClean="0"/>
              <a:t>Click to edit Master title style</a:t>
            </a:r>
            <a:endParaRPr lang="en-US" dirty="0"/>
          </a:p>
        </p:txBody>
      </p:sp>
      <p:pic>
        <p:nvPicPr>
          <p:cNvPr id="11" name="Picture 10" descr="co_cde_shield_rgb.eps"/>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xmlns="" val="1308730308"/>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fontAlgn="auto">
              <a:spcBef>
                <a:spcPts val="0"/>
              </a:spcBef>
              <a:spcAft>
                <a:spcPts val="0"/>
              </a:spcAft>
            </a:pPr>
            <a:fld id="{94D16894-DF32-4E83-9748-4E2E76FDB97B}" type="datetimeFigureOut">
              <a:rPr lang="en-US" sz="1800" smtClean="0">
                <a:solidFill>
                  <a:srgbClr val="5C6670"/>
                </a:solidFill>
                <a:latin typeface="Calibri"/>
                <a:ea typeface="+mn-ea"/>
                <a:cs typeface="+mn-cs"/>
              </a:rPr>
              <a:pPr defTabSz="914400" fontAlgn="auto">
                <a:spcBef>
                  <a:spcPts val="0"/>
                </a:spcBef>
                <a:spcAft>
                  <a:spcPts val="0"/>
                </a:spcAft>
              </a:pPr>
              <a:t>3/25/2015</a:t>
            </a:fld>
            <a:endParaRPr lang="en-US" sz="1800">
              <a:solidFill>
                <a:srgbClr val="5C6670"/>
              </a:solidFill>
              <a:latin typeface="Calibri"/>
              <a:ea typeface="+mn-ea"/>
              <a:cs typeface="+mn-cs"/>
            </a:endParaRP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fontAlgn="auto">
              <a:spcBef>
                <a:spcPts val="0"/>
              </a:spcBef>
              <a:spcAft>
                <a:spcPts val="0"/>
              </a:spcAft>
            </a:pPr>
            <a:fld id="{17D6C5A5-83D4-4221-AC30-03E001AFC11F}" type="slidenum">
              <a:rPr lang="en-US" sz="1800" smtClean="0">
                <a:solidFill>
                  <a:srgbClr val="5C6670"/>
                </a:solidFill>
                <a:latin typeface="Calibri"/>
                <a:ea typeface="+mn-ea"/>
                <a:cs typeface="+mn-cs"/>
              </a:rPr>
              <a:pPr defTabSz="914400" fontAlgn="auto">
                <a:spcBef>
                  <a:spcPts val="0"/>
                </a:spcBef>
                <a:spcAft>
                  <a:spcPts val="0"/>
                </a:spcAft>
              </a:pPr>
              <a:t>‹#›</a:t>
            </a:fld>
            <a:endParaRPr lang="en-US" sz="1800">
              <a:solidFill>
                <a:srgbClr val="5C6670"/>
              </a:solidFill>
              <a:latin typeface="Calibri"/>
              <a:ea typeface="+mn-ea"/>
              <a:cs typeface="+mn-cs"/>
            </a:endParaRPr>
          </a:p>
        </p:txBody>
      </p:sp>
    </p:spTree>
    <p:extLst>
      <p:ext uri="{BB962C8B-B14F-4D97-AF65-F5344CB8AC3E}">
        <p14:creationId xmlns:p14="http://schemas.microsoft.com/office/powerpoint/2010/main" xmlns="" val="1906575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3811207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32056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atin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1"/>
            <a:ext cx="5111750" cy="5594350"/>
          </a:xfrm>
          <a:prstGeom prst="rect">
            <a:avLst/>
          </a:prstGeom>
        </p:spPr>
        <p:txBody>
          <a:bodyPr vert="horz"/>
          <a:lstStyle>
            <a:lvl1pPr>
              <a:defRPr sz="3200">
                <a:latin typeface="Arial"/>
              </a:defRPr>
            </a:lvl1pPr>
            <a:lvl2pPr>
              <a:defRPr sz="2800">
                <a:latin typeface="Arial"/>
              </a:defRPr>
            </a:lvl2pPr>
            <a:lvl3pPr>
              <a:defRPr sz="2400">
                <a:latin typeface="Arial"/>
              </a:defRPr>
            </a:lvl3pPr>
            <a:lvl4pPr>
              <a:defRPr sz="2000">
                <a:latin typeface="Arial"/>
              </a:defRPr>
            </a:lvl4pPr>
            <a:lvl5pPr>
              <a:defRPr sz="2000">
                <a:latin typeface="Aria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1"/>
            <a:ext cx="3008313" cy="4432300"/>
          </a:xfrm>
          <a:prstGeom prst="rect">
            <a:avLst/>
          </a:prstGeom>
        </p:spPr>
        <p:txBody>
          <a:bodyPr vert="horz"/>
          <a:lstStyle>
            <a:lvl1pPr marL="0" indent="0">
              <a:buNone/>
              <a:defRPr sz="1400">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xmlns="" val="25075911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1.emf"/><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image" Target="../media/image5.emf"/><Relationship Id="rId2" Type="http://schemas.openxmlformats.org/officeDocument/2006/relationships/slideLayout" Target="../slideLayouts/slideLayout30.xml"/><Relationship Id="rId16" Type="http://schemas.openxmlformats.org/officeDocument/2006/relationships/image" Target="../media/image4.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5.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image" Target="../media/image4.png"/><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image" Target="../media/image5.emf"/><Relationship Id="rId2" Type="http://schemas.openxmlformats.org/officeDocument/2006/relationships/slideLayout" Target="../slideLayouts/slideLayout57.xml"/><Relationship Id="rId16" Type="http://schemas.openxmlformats.org/officeDocument/2006/relationships/image" Target="../media/image4.pn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theme" Target="../theme/theme7.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B4495"/>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0" y="5527675"/>
            <a:ext cx="9144000" cy="1588"/>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1027" name="Rectangle 6"/>
          <p:cNvSpPr>
            <a:spLocks noChangeArrowheads="1"/>
          </p:cNvSpPr>
          <p:nvPr userDrawn="1"/>
        </p:nvSpPr>
        <p:spPr bwMode="auto">
          <a:xfrm>
            <a:off x="0" y="0"/>
            <a:ext cx="9144000" cy="1998663"/>
          </a:xfrm>
          <a:prstGeom prst="rect">
            <a:avLst/>
          </a:prstGeom>
          <a:solidFill>
            <a:schemeClr val="tx1"/>
          </a:solidFill>
          <a:ln w="9525">
            <a:solidFill>
              <a:schemeClr val="tx1"/>
            </a:solidFill>
            <a:miter lim="800000"/>
            <a:headEnd/>
            <a:tailEnd/>
          </a:ln>
        </p:spPr>
        <p:txBody>
          <a:bodyPr wrap="none" anchor="ctr"/>
          <a:lstStyle/>
          <a:p>
            <a:endParaRPr lang="en-US" sz="1800"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524929" y="457200"/>
            <a:ext cx="3781330" cy="779780"/>
          </a:xfrm>
          <a:prstGeom prst="rect">
            <a:avLst/>
          </a:prstGeom>
        </p:spPr>
      </p:pic>
    </p:spTree>
  </p:cSld>
  <p:clrMap bg1="dk1" tx1="lt1" bg2="dk2" tx2="lt2" accent1="accent1" accent2="accent2" accent3="accent3" accent4="accent4" accent5="accent5" accent6="accent6" hlink="hlink" folHlink="folHlink"/>
  <p:sldLayoutIdLst>
    <p:sldLayoutId id="2147483651" r:id="rId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ＭＳ Ｐゴシック"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ＭＳ Ｐゴシック"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Rectangle 6"/>
          <p:cNvSpPr>
            <a:spLocks noChangeArrowheads="1"/>
          </p:cNvSpPr>
          <p:nvPr userDrawn="1"/>
        </p:nvSpPr>
        <p:spPr bwMode="auto">
          <a:xfrm>
            <a:off x="0" y="6163732"/>
            <a:ext cx="9144000" cy="694267"/>
          </a:xfrm>
          <a:prstGeom prst="rect">
            <a:avLst/>
          </a:prstGeom>
          <a:solidFill>
            <a:srgbClr val="0B4495"/>
          </a:solidFill>
          <a:ln w="9525">
            <a:solidFill>
              <a:schemeClr val="tx1"/>
            </a:solidFill>
            <a:miter lim="800000"/>
            <a:headEnd/>
            <a:tailEnd/>
          </a:ln>
        </p:spPr>
        <p:txBody>
          <a:bodyPr wrap="none" anchor="ctr"/>
          <a:lstStyle/>
          <a:p>
            <a:endParaRPr lang="en-US" sz="1800" dirty="0"/>
          </a:p>
        </p:txBody>
      </p:sp>
      <p:sp>
        <p:nvSpPr>
          <p:cNvPr id="2051" name="Rectangle 26"/>
          <p:cNvSpPr>
            <a:spLocks noChangeArrowheads="1"/>
          </p:cNvSpPr>
          <p:nvPr userDrawn="1"/>
        </p:nvSpPr>
        <p:spPr bwMode="auto">
          <a:xfrm>
            <a:off x="0" y="6121395"/>
            <a:ext cx="9144000" cy="46038"/>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en-US" sz="1800" dirty="0">
              <a:solidFill>
                <a:srgbClr val="0B4495"/>
              </a:solidFill>
            </a:endParaRPr>
          </a:p>
        </p:txBody>
      </p:sp>
      <p:sp>
        <p:nvSpPr>
          <p:cNvPr id="2053" name="Rectangle 8"/>
          <p:cNvSpPr>
            <a:spLocks noChangeArrowheads="1"/>
          </p:cNvSpPr>
          <p:nvPr userDrawn="1"/>
        </p:nvSpPr>
        <p:spPr bwMode="auto">
          <a:xfrm>
            <a:off x="6929438" y="6342063"/>
            <a:ext cx="1757362" cy="2746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lstStyle/>
          <a:p>
            <a:pPr algn="r">
              <a:buFont typeface="Arial" charset="0"/>
              <a:buNone/>
            </a:pPr>
            <a:fld id="{FE035487-F663-3F4D-9CB0-CEDE0BDBD114}" type="slidenum">
              <a:rPr lang="en-US" sz="1200">
                <a:solidFill>
                  <a:schemeClr val="bg1"/>
                </a:solidFill>
                <a:cs typeface="Arial" charset="0"/>
              </a:rPr>
              <a:pPr algn="r">
                <a:buFont typeface="Arial" charset="0"/>
                <a:buNone/>
              </a:pPr>
              <a:t>‹#›</a:t>
            </a:fld>
            <a:endParaRPr lang="en-US" sz="1200" dirty="0">
              <a:solidFill>
                <a:schemeClr val="bg1"/>
              </a:solidFill>
              <a:cs typeface="Arial" charset="0"/>
            </a:endParaRPr>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xmlns="" val="0"/>
              </a:ext>
            </a:extLst>
          </a:blip>
          <a:stretch>
            <a:fillRect/>
          </a:stretch>
        </p:blipFill>
        <p:spPr>
          <a:xfrm>
            <a:off x="6984457" y="277527"/>
            <a:ext cx="1702343" cy="351055"/>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Lst>
  <p:hf hdr="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ＭＳ Ｐゴシック"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ＭＳ Ｐゴシック"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D0F3C5-6C86-4E42-AAC9-4A9EF5F4309D}" type="datetimeFigureOut">
              <a:rPr lang="en-US" smtClean="0"/>
              <a:pPr/>
              <a:t>3/25/2015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96E8D8-2FB6-4F47-8513-547D58103F94}" type="slidenum">
              <a:rPr lang="en-US" smtClean="0"/>
              <a:pPr/>
              <a:t>‹#›</a:t>
            </a:fld>
            <a:endParaRPr lang="en-US"/>
          </a:p>
        </p:txBody>
      </p:sp>
    </p:spTree>
    <p:extLst>
      <p:ext uri="{BB962C8B-B14F-4D97-AF65-F5344CB8AC3E}">
        <p14:creationId xmlns:p14="http://schemas.microsoft.com/office/powerpoint/2010/main" xmlns="" val="158486564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1" name="Straight Connector 10"/>
          <p:cNvCxnSpPr/>
          <p:nvPr/>
        </p:nvCxnSpPr>
        <p:spPr bwMode="auto">
          <a:xfrm>
            <a:off x="0" y="980199"/>
            <a:ext cx="9144000" cy="0"/>
          </a:xfrm>
          <a:prstGeom prst="line">
            <a:avLst/>
          </a:prstGeom>
          <a:solidFill>
            <a:schemeClr val="folHlink"/>
          </a:solidFill>
          <a:ln w="9525" cap="flat" cmpd="sng" algn="ctr">
            <a:solidFill>
              <a:srgbClr val="5A5B5D"/>
            </a:solidFill>
            <a:prstDash val="solid"/>
            <a:round/>
            <a:headEnd type="none" w="med" len="med"/>
            <a:tailEnd type="none" w="med" len="med"/>
          </a:ln>
          <a:effectLst/>
        </p:spPr>
      </p:cxnSp>
      <p:sp>
        <p:nvSpPr>
          <p:cNvPr id="12" name="Title Placeholder 11"/>
          <p:cNvSpPr>
            <a:spLocks noGrp="1"/>
          </p:cNvSpPr>
          <p:nvPr>
            <p:ph type="title"/>
          </p:nvPr>
        </p:nvSpPr>
        <p:spPr>
          <a:xfrm>
            <a:off x="0" y="137160"/>
            <a:ext cx="8915400" cy="850392"/>
          </a:xfrm>
          <a:prstGeom prst="rect">
            <a:avLst/>
          </a:prstGeom>
        </p:spPr>
        <p:txBody>
          <a:bodyPr vert="horz" lIns="137160" tIns="45720" rIns="137160" bIns="45720" rtlCol="0" anchor="b">
            <a:noAutofit/>
          </a:bodyPr>
          <a:lstStyle/>
          <a:p>
            <a:r>
              <a:rPr lang="en-US" smtClean="0"/>
              <a:t>Click to edit Master title style</a:t>
            </a:r>
            <a:endParaRPr lang="en-US" dirty="0"/>
          </a:p>
        </p:txBody>
      </p:sp>
      <p:sp>
        <p:nvSpPr>
          <p:cNvPr id="14" name="Text Placeholder 13"/>
          <p:cNvSpPr>
            <a:spLocks noGrp="1"/>
          </p:cNvSpPr>
          <p:nvPr>
            <p:ph type="body" idx="1"/>
          </p:nvPr>
        </p:nvSpPr>
        <p:spPr>
          <a:xfrm>
            <a:off x="45720" y="1060704"/>
            <a:ext cx="8915400" cy="51663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Slide Number Placeholder 1"/>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defTabSz="914400" eaLnBrk="0" hangingPunct="0"/>
            <a:r>
              <a:rPr lang="en-US" smtClean="0">
                <a:solidFill>
                  <a:prstClr val="black">
                    <a:tint val="75000"/>
                  </a:prstClr>
                </a:solidFill>
                <a:ea typeface="Arial"/>
                <a:cs typeface="Arial"/>
              </a:rPr>
              <a:t>1</a:t>
            </a:r>
            <a:endParaRPr lang="en-US" dirty="0" smtClean="0">
              <a:solidFill>
                <a:prstClr val="black">
                  <a:tint val="75000"/>
                </a:prstClr>
              </a:solidFill>
              <a:ea typeface="Arial"/>
              <a:cs typeface="Arial"/>
            </a:endParaRPr>
          </a:p>
        </p:txBody>
      </p:sp>
    </p:spTree>
    <p:extLst>
      <p:ext uri="{BB962C8B-B14F-4D97-AF65-F5344CB8AC3E}">
        <p14:creationId xmlns:p14="http://schemas.microsoft.com/office/powerpoint/2010/main" xmlns="" val="142157038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p:timing>
    <p:tnLst>
      <p:par>
        <p:cTn id="1" dur="indefinite" restart="never" nodeType="tmRoot"/>
      </p:par>
    </p:tnLst>
  </p:timing>
  <p:hf hdr="0" dt="0"/>
  <p:txStyles>
    <p:titleStyle>
      <a:lvl1pPr algn="l" rtl="0" eaLnBrk="1" latinLnBrk="0" hangingPunct="1">
        <a:spcBef>
          <a:spcPct val="0"/>
        </a:spcBef>
        <a:buNone/>
        <a:defRPr sz="1800" b="1" kern="1200">
          <a:solidFill>
            <a:schemeClr val="bg2"/>
          </a:solidFill>
          <a:effectLst/>
          <a:latin typeface="+mj-lt"/>
          <a:ea typeface="+mj-ea"/>
          <a:cs typeface="+mj-cs"/>
        </a:defRPr>
      </a:lvl1pPr>
    </p:titleStyle>
    <p:bodyStyle>
      <a:lvl1pPr marL="230188" indent="-230188" algn="l" rtl="0" eaLnBrk="1" latinLnBrk="0" hangingPunct="1">
        <a:spcBef>
          <a:spcPts val="600"/>
        </a:spcBef>
        <a:buClrTx/>
        <a:buSzPct val="100000"/>
        <a:buFont typeface="Arial" pitchFamily="34" charset="0"/>
        <a:buChar char="•"/>
        <a:defRPr sz="1100" kern="1200">
          <a:solidFill>
            <a:schemeClr val="bg2"/>
          </a:solidFill>
          <a:effectLst/>
          <a:latin typeface="+mn-lt"/>
          <a:ea typeface="+mn-ea"/>
          <a:cs typeface="+mn-cs"/>
        </a:defRPr>
      </a:lvl1pPr>
      <a:lvl2pPr marL="548640" indent="-201168" algn="l" rtl="0" eaLnBrk="1" latinLnBrk="0" hangingPunct="1">
        <a:spcBef>
          <a:spcPts val="600"/>
        </a:spcBef>
        <a:buClrTx/>
        <a:buSzPct val="100000"/>
        <a:buFont typeface="Arial" pitchFamily="34" charset="0"/>
        <a:buChar char="−"/>
        <a:defRPr sz="1100" kern="1200">
          <a:solidFill>
            <a:schemeClr val="bg2"/>
          </a:solidFill>
          <a:latin typeface="+mn-lt"/>
          <a:ea typeface="+mn-ea"/>
          <a:cs typeface="+mn-cs"/>
        </a:defRPr>
      </a:lvl2pPr>
      <a:lvl3pPr marL="786384" indent="-182880" algn="l" rtl="0" eaLnBrk="1" latinLnBrk="0" hangingPunct="1">
        <a:spcBef>
          <a:spcPts val="300"/>
        </a:spcBef>
        <a:buClrTx/>
        <a:buSzPct val="100000"/>
        <a:buFont typeface="Arial" pitchFamily="34" charset="0"/>
        <a:buChar char="•"/>
        <a:defRPr sz="1100" kern="1200">
          <a:solidFill>
            <a:schemeClr val="bg2"/>
          </a:solidFill>
          <a:latin typeface="+mn-lt"/>
          <a:ea typeface="+mn-ea"/>
          <a:cs typeface="+mn-cs"/>
        </a:defRPr>
      </a:lvl3pPr>
      <a:lvl4pPr marL="1024128" indent="-182880" algn="l" rtl="0" eaLnBrk="1" latinLnBrk="0" hangingPunct="1">
        <a:spcBef>
          <a:spcPts val="300"/>
        </a:spcBef>
        <a:buClrTx/>
        <a:buSzPct val="100000"/>
        <a:buFont typeface="Arial" pitchFamily="34" charset="0"/>
        <a:buChar char="−"/>
        <a:defRPr sz="1100" kern="1200">
          <a:solidFill>
            <a:schemeClr val="bg2"/>
          </a:solidFill>
          <a:latin typeface="+mn-lt"/>
          <a:ea typeface="+mn-ea"/>
          <a:cs typeface="+mn-cs"/>
        </a:defRPr>
      </a:lvl4pPr>
      <a:lvl5pPr marL="1280160" indent="-182880" algn="l" rtl="0" eaLnBrk="1" latinLnBrk="0" hangingPunct="1">
        <a:spcBef>
          <a:spcPts val="300"/>
        </a:spcBef>
        <a:buClrTx/>
        <a:buSzPct val="100000"/>
        <a:buFont typeface="Arial" pitchFamily="34" charset="0"/>
        <a:buChar char="•"/>
        <a:defRPr sz="1100" kern="1200">
          <a:solidFill>
            <a:schemeClr val="bg2"/>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sz="1700" kern="1200" baseline="0">
          <a:solidFill>
            <a:srgbClr val="FFFFFF"/>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sz="1500" kern="1200">
          <a:solidFill>
            <a:srgbClr val="FFFFFF"/>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sz="1500" kern="1200" baseline="0">
          <a:solidFill>
            <a:srgbClr val="FFFFFF"/>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sz="1500" kern="1200">
          <a:solidFill>
            <a:srgbClr val="FFFFFF"/>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1">
          <a:blip r:embed="rId1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noAutofit/>
          </a:bodyPr>
          <a:lstStyle>
            <a:lvl1pPr algn="l">
              <a:defRPr sz="1100" b="1">
                <a:solidFill>
                  <a:srgbClr val="45454C"/>
                </a:solidFill>
              </a:defRPr>
            </a:lvl1pPr>
          </a:lstStyle>
          <a:p>
            <a:pPr defTabSz="914400" fontAlgn="auto">
              <a:spcBef>
                <a:spcPts val="0"/>
              </a:spcBef>
              <a:spcAft>
                <a:spcPts val="0"/>
              </a:spcAft>
            </a:pPr>
            <a:fld id="{757A2F4E-5D54-B04B-91BD-7E78EE1FE9FD}" type="slidenum">
              <a:rPr lang="en-US" smtClean="0">
                <a:latin typeface="Calibri"/>
                <a:ea typeface="+mn-ea"/>
                <a:cs typeface="+mn-cs"/>
              </a:rPr>
              <a:pPr defTabSz="914400" fontAlgn="auto">
                <a:spcBef>
                  <a:spcPts val="0"/>
                </a:spcBef>
                <a:spcAft>
                  <a:spcPts val="0"/>
                </a:spcAft>
              </a:pPr>
              <a:t>‹#›</a:t>
            </a:fld>
            <a:endParaRPr lang="en-US" dirty="0" smtClean="0">
              <a:latin typeface="Calibri"/>
              <a:ea typeface="+mn-ea"/>
              <a:cs typeface="+mn-cs"/>
            </a:endParaRPr>
          </a:p>
        </p:txBody>
      </p:sp>
      <p:pic>
        <p:nvPicPr>
          <p:cNvPr id="6" name="Picture 5" descr="co_cde_shield_rgb.eps"/>
          <p:cNvPicPr>
            <a:picLocks noChangeAspect="1"/>
          </p:cNvPicPr>
          <p:nvPr userDrawn="1"/>
        </p:nvPicPr>
        <p:blipFill>
          <a:blip r:embed="rId17" cstate="email">
            <a:extLst>
              <a:ext uri="{28A0092B-C50C-407E-A947-70E740481C1C}">
                <a14:useLocalDpi xmlns:a14="http://schemas.microsoft.com/office/drawing/2010/main" xmlns=""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xmlns="" val="2203558222"/>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Lst>
  <p:timing>
    <p:tnLst>
      <p:par>
        <p:cTn id="1" dur="indefinite" restart="never" nodeType="tmRoot"/>
      </p:par>
    </p:tnLst>
  </p:timing>
  <p:hf hdr="0"/>
  <p:txStyles>
    <p:titleStyle>
      <a:lvl1pPr algn="ctr" defTabSz="914400" rtl="0" eaLnBrk="1" latinLnBrk="0" hangingPunct="1">
        <a:spcBef>
          <a:spcPct val="0"/>
        </a:spcBef>
        <a:buNone/>
        <a:defRPr sz="3600" b="0" i="0" kern="1200" cap="none" spc="200" baseline="0">
          <a:ln>
            <a:noFill/>
          </a:ln>
          <a:solidFill>
            <a:schemeClr val="bg1"/>
          </a:solidFill>
          <a:effectLst/>
          <a:latin typeface="Museo Slab 500"/>
          <a:ea typeface="+mj-ea"/>
          <a:cs typeface="Museo Slab 500"/>
        </a:defRPr>
      </a:lvl1pPr>
    </p:titleStyle>
    <p:bodyStyle>
      <a:lvl1pPr marL="502920" indent="-457200" algn="l" defTabSz="914400" rtl="0" eaLnBrk="1" latinLnBrk="0" hangingPunct="1">
        <a:spcBef>
          <a:spcPct val="20000"/>
        </a:spcBef>
        <a:buClr>
          <a:schemeClr val="accent1"/>
        </a:buClr>
        <a:buSzPct val="110000"/>
        <a:buFont typeface="Wingdings" charset="2"/>
        <a:buChar char="§"/>
        <a:defRPr sz="2400" b="1" kern="1200" spc="150" baseline="0">
          <a:solidFill>
            <a:srgbClr val="5C6670"/>
          </a:solidFill>
          <a:latin typeface="+mn-lt"/>
          <a:ea typeface="+mn-ea"/>
          <a:cs typeface="+mn-cs"/>
        </a:defRPr>
      </a:lvl1pPr>
      <a:lvl2pPr marL="822960" indent="-457200" algn="l" defTabSz="914400" rtl="0" eaLnBrk="1" latinLnBrk="0" hangingPunct="1">
        <a:spcBef>
          <a:spcPct val="20000"/>
        </a:spcBef>
        <a:buClr>
          <a:schemeClr val="accent2"/>
        </a:buClr>
        <a:buSzPct val="110000"/>
        <a:buFont typeface="Wingdings" charset="2"/>
        <a:buChar char="§"/>
        <a:defRPr sz="2200" kern="1200" spc="100" baseline="0">
          <a:solidFill>
            <a:srgbClr val="5C6670"/>
          </a:solidFill>
          <a:latin typeface="+mn-lt"/>
          <a:ea typeface="+mn-ea"/>
          <a:cs typeface="+mn-cs"/>
        </a:defRPr>
      </a:lvl2pPr>
      <a:lvl3pPr marL="925830" indent="-285750" algn="l" defTabSz="914400" rtl="0" eaLnBrk="1" latinLnBrk="0" hangingPunct="1">
        <a:spcBef>
          <a:spcPct val="20000"/>
        </a:spcBef>
        <a:buClr>
          <a:schemeClr val="accent3"/>
        </a:buClr>
        <a:buSzPct val="110000"/>
        <a:buFont typeface="Wingdings" charset="2"/>
        <a:buChar char="§"/>
        <a:defRPr sz="2000" kern="1200" spc="100" baseline="0">
          <a:solidFill>
            <a:srgbClr val="5C6670"/>
          </a:solidFill>
          <a:latin typeface="+mn-lt"/>
          <a:ea typeface="+mn-ea"/>
          <a:cs typeface="+mn-cs"/>
        </a:defRPr>
      </a:lvl3pPr>
      <a:lvl4pPr marL="1200150" indent="-285750" algn="l" defTabSz="914400" rtl="0" eaLnBrk="1" latinLnBrk="0" hangingPunct="1">
        <a:spcBef>
          <a:spcPct val="20000"/>
        </a:spcBef>
        <a:buClr>
          <a:schemeClr val="accent4"/>
        </a:buClr>
        <a:buSzPct val="110000"/>
        <a:buFont typeface="Wingdings" charset="2"/>
        <a:buChar char="§"/>
        <a:defRPr sz="1800" kern="1200">
          <a:solidFill>
            <a:srgbClr val="5C6670"/>
          </a:solidFill>
          <a:latin typeface="+mn-lt"/>
          <a:ea typeface="+mn-ea"/>
          <a:cs typeface="+mn-cs"/>
        </a:defRPr>
      </a:lvl4pPr>
      <a:lvl5pPr marL="1383030" indent="-285750" algn="l" defTabSz="914400" rtl="0" eaLnBrk="1" latinLnBrk="0" hangingPunct="1">
        <a:spcBef>
          <a:spcPct val="20000"/>
        </a:spcBef>
        <a:buClr>
          <a:schemeClr val="accent6"/>
        </a:buClr>
        <a:buSzPct val="110000"/>
        <a:buFont typeface="Wingdings" charset="2"/>
        <a:buChar char="§"/>
        <a:defRPr sz="1600" kern="1200" spc="10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5"/>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14474755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iming>
    <p:tnLst>
      <p:par>
        <p:cTn id="1" dur="indefinite" restart="never" nodeType="tmRoot"/>
      </p:par>
    </p:tnLst>
  </p:timing>
  <p:hf hdr="0"/>
  <p:txStyles>
    <p:titleStyle>
      <a:lvl1pPr algn="ctr" defTabSz="914400" rtl="0" eaLnBrk="1" latinLnBrk="0" hangingPunct="1">
        <a:spcBef>
          <a:spcPct val="0"/>
        </a:spcBef>
        <a:buNone/>
        <a:defRPr sz="3600" b="0" i="0" kern="1200" cap="none" spc="200" baseline="0">
          <a:ln>
            <a:noFill/>
          </a:ln>
          <a:solidFill>
            <a:schemeClr val="bg1"/>
          </a:solidFill>
          <a:effectLst/>
          <a:latin typeface="Museo Slab 500"/>
          <a:ea typeface="+mj-ea"/>
          <a:cs typeface="Museo Slab 500"/>
        </a:defRPr>
      </a:lvl1pPr>
    </p:titleStyle>
    <p:bodyStyle>
      <a:lvl1pPr marL="502920" indent="-457200" algn="l" defTabSz="914400" rtl="0" eaLnBrk="1" latinLnBrk="0" hangingPunct="1">
        <a:spcBef>
          <a:spcPct val="20000"/>
        </a:spcBef>
        <a:buClr>
          <a:schemeClr val="accent1"/>
        </a:buClr>
        <a:buSzPct val="110000"/>
        <a:buFont typeface="Wingdings" charset="2"/>
        <a:buChar char="§"/>
        <a:defRPr sz="2400" b="1" kern="1200" spc="150" baseline="0">
          <a:solidFill>
            <a:srgbClr val="5C6670"/>
          </a:solidFill>
          <a:latin typeface="+mn-lt"/>
          <a:ea typeface="+mn-ea"/>
          <a:cs typeface="+mn-cs"/>
        </a:defRPr>
      </a:lvl1pPr>
      <a:lvl2pPr marL="822960" indent="-457200" algn="l" defTabSz="914400" rtl="0" eaLnBrk="1" latinLnBrk="0" hangingPunct="1">
        <a:spcBef>
          <a:spcPct val="20000"/>
        </a:spcBef>
        <a:buClr>
          <a:schemeClr val="accent2"/>
        </a:buClr>
        <a:buSzPct val="110000"/>
        <a:buFont typeface="Wingdings" charset="2"/>
        <a:buChar char="§"/>
        <a:defRPr sz="2200" kern="1200" spc="100" baseline="0">
          <a:solidFill>
            <a:srgbClr val="5C6670"/>
          </a:solidFill>
          <a:latin typeface="+mn-lt"/>
          <a:ea typeface="+mn-ea"/>
          <a:cs typeface="+mn-cs"/>
        </a:defRPr>
      </a:lvl2pPr>
      <a:lvl3pPr marL="925830" indent="-285750" algn="l" defTabSz="914400" rtl="0" eaLnBrk="1" latinLnBrk="0" hangingPunct="1">
        <a:spcBef>
          <a:spcPct val="20000"/>
        </a:spcBef>
        <a:buClr>
          <a:schemeClr val="accent3"/>
        </a:buClr>
        <a:buSzPct val="110000"/>
        <a:buFont typeface="Wingdings" charset="2"/>
        <a:buChar char="§"/>
        <a:defRPr sz="2000" kern="1200" spc="100" baseline="0">
          <a:solidFill>
            <a:srgbClr val="5C6670"/>
          </a:solidFill>
          <a:latin typeface="+mn-lt"/>
          <a:ea typeface="+mn-ea"/>
          <a:cs typeface="+mn-cs"/>
        </a:defRPr>
      </a:lvl3pPr>
      <a:lvl4pPr marL="1200150" indent="-285750" algn="l" defTabSz="914400" rtl="0" eaLnBrk="1" latinLnBrk="0" hangingPunct="1">
        <a:spcBef>
          <a:spcPct val="20000"/>
        </a:spcBef>
        <a:buClr>
          <a:schemeClr val="accent4"/>
        </a:buClr>
        <a:buSzPct val="110000"/>
        <a:buFont typeface="Wingdings" charset="2"/>
        <a:buChar char="§"/>
        <a:defRPr sz="1800" kern="1200">
          <a:solidFill>
            <a:srgbClr val="5C6670"/>
          </a:solidFill>
          <a:latin typeface="+mn-lt"/>
          <a:ea typeface="+mn-ea"/>
          <a:cs typeface="+mn-cs"/>
        </a:defRPr>
      </a:lvl4pPr>
      <a:lvl5pPr marL="1383030" indent="-285750" algn="l" defTabSz="914400" rtl="0" eaLnBrk="1" latinLnBrk="0" hangingPunct="1">
        <a:spcBef>
          <a:spcPct val="20000"/>
        </a:spcBef>
        <a:buClr>
          <a:schemeClr val="accent6"/>
        </a:buClr>
        <a:buSzPct val="110000"/>
        <a:buFont typeface="Wingdings" charset="2"/>
        <a:buChar char="§"/>
        <a:defRPr sz="1600" kern="1200" spc="10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rotWithShape="1">
          <a:blip r:embed="rId1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noAutofit/>
          </a:bodyPr>
          <a:lstStyle>
            <a:lvl1pPr algn="l">
              <a:defRPr sz="1100" b="1">
                <a:solidFill>
                  <a:srgbClr val="45454C"/>
                </a:solidFill>
              </a:defRPr>
            </a:lvl1pPr>
          </a:lstStyle>
          <a:p>
            <a:pPr defTabSz="914400" fontAlgn="auto">
              <a:spcBef>
                <a:spcPts val="0"/>
              </a:spcBef>
              <a:spcAft>
                <a:spcPts val="0"/>
              </a:spcAft>
            </a:pPr>
            <a:endParaRPr lang="en-US">
              <a:latin typeface="Calibri"/>
              <a:ea typeface="+mn-ea"/>
              <a:cs typeface="+mn-cs"/>
            </a:endParaRPr>
          </a:p>
        </p:txBody>
      </p:sp>
      <p:pic>
        <p:nvPicPr>
          <p:cNvPr id="6" name="Picture 5" descr="co_cde_shield_rgb.eps"/>
          <p:cNvPicPr>
            <a:picLocks noChangeAspect="1"/>
          </p:cNvPicPr>
          <p:nvPr/>
        </p:nvPicPr>
        <p:blipFill>
          <a:blip r:embed="rId17" cstate="print">
            <a:extLst>
              <a:ext uri="{28A0092B-C50C-407E-A947-70E740481C1C}">
                <a14:useLocalDpi xmlns:a14="http://schemas.microsoft.com/office/drawing/2010/main" xmlns=""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xmlns="" val="229337982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Lst>
  <p:timing>
    <p:tnLst>
      <p:par>
        <p:cTn id="1" dur="indefinite" restart="never" nodeType="tmRoot"/>
      </p:par>
    </p:tnLst>
  </p:timing>
  <p:txStyles>
    <p:titleStyle>
      <a:lvl1pPr algn="ctr" defTabSz="914400" rtl="0" eaLnBrk="1" latinLnBrk="0" hangingPunct="1">
        <a:spcBef>
          <a:spcPct val="0"/>
        </a:spcBef>
        <a:buNone/>
        <a:defRPr sz="3600" b="0" i="0" kern="1200" cap="none" spc="200" baseline="0">
          <a:ln>
            <a:noFill/>
          </a:ln>
          <a:solidFill>
            <a:schemeClr val="bg1"/>
          </a:solidFill>
          <a:effectLst/>
          <a:latin typeface="Museo Slab 500"/>
          <a:ea typeface="+mj-ea"/>
          <a:cs typeface="Museo Slab 500"/>
        </a:defRPr>
      </a:lvl1pPr>
    </p:titleStyle>
    <p:bodyStyle>
      <a:lvl1pPr marL="502920" indent="-457200" algn="l" defTabSz="914400" rtl="0" eaLnBrk="1" latinLnBrk="0" hangingPunct="1">
        <a:spcBef>
          <a:spcPct val="20000"/>
        </a:spcBef>
        <a:buClr>
          <a:schemeClr val="accent1"/>
        </a:buClr>
        <a:buSzPct val="110000"/>
        <a:buFont typeface="Wingdings" charset="2"/>
        <a:buChar char="§"/>
        <a:defRPr sz="2400" b="1" kern="1200" spc="150" baseline="0">
          <a:solidFill>
            <a:srgbClr val="5C6670"/>
          </a:solidFill>
          <a:latin typeface="+mn-lt"/>
          <a:ea typeface="+mn-ea"/>
          <a:cs typeface="+mn-cs"/>
        </a:defRPr>
      </a:lvl1pPr>
      <a:lvl2pPr marL="822960" indent="-457200" algn="l" defTabSz="914400" rtl="0" eaLnBrk="1" latinLnBrk="0" hangingPunct="1">
        <a:spcBef>
          <a:spcPct val="20000"/>
        </a:spcBef>
        <a:buClr>
          <a:schemeClr val="accent2"/>
        </a:buClr>
        <a:buSzPct val="110000"/>
        <a:buFont typeface="Wingdings" charset="2"/>
        <a:buChar char="§"/>
        <a:defRPr sz="2200" kern="1200" spc="100" baseline="0">
          <a:solidFill>
            <a:srgbClr val="5C6670"/>
          </a:solidFill>
          <a:latin typeface="+mn-lt"/>
          <a:ea typeface="+mn-ea"/>
          <a:cs typeface="+mn-cs"/>
        </a:defRPr>
      </a:lvl2pPr>
      <a:lvl3pPr marL="925830" indent="-285750" algn="l" defTabSz="914400" rtl="0" eaLnBrk="1" latinLnBrk="0" hangingPunct="1">
        <a:spcBef>
          <a:spcPct val="20000"/>
        </a:spcBef>
        <a:buClr>
          <a:schemeClr val="accent3"/>
        </a:buClr>
        <a:buSzPct val="110000"/>
        <a:buFont typeface="Wingdings" charset="2"/>
        <a:buChar char="§"/>
        <a:defRPr sz="2000" kern="1200" spc="100" baseline="0">
          <a:solidFill>
            <a:srgbClr val="5C6670"/>
          </a:solidFill>
          <a:latin typeface="+mn-lt"/>
          <a:ea typeface="+mn-ea"/>
          <a:cs typeface="+mn-cs"/>
        </a:defRPr>
      </a:lvl3pPr>
      <a:lvl4pPr marL="1200150" indent="-285750" algn="l" defTabSz="914400" rtl="0" eaLnBrk="1" latinLnBrk="0" hangingPunct="1">
        <a:spcBef>
          <a:spcPct val="20000"/>
        </a:spcBef>
        <a:buClr>
          <a:schemeClr val="accent4"/>
        </a:buClr>
        <a:buSzPct val="110000"/>
        <a:buFont typeface="Wingdings" charset="2"/>
        <a:buChar char="§"/>
        <a:defRPr sz="1800" kern="1200">
          <a:solidFill>
            <a:srgbClr val="5C6670"/>
          </a:solidFill>
          <a:latin typeface="+mn-lt"/>
          <a:ea typeface="+mn-ea"/>
          <a:cs typeface="+mn-cs"/>
        </a:defRPr>
      </a:lvl4pPr>
      <a:lvl5pPr marL="1383030" indent="-285750" algn="l" defTabSz="914400" rtl="0" eaLnBrk="1" latinLnBrk="0" hangingPunct="1">
        <a:spcBef>
          <a:spcPct val="20000"/>
        </a:spcBef>
        <a:buClr>
          <a:schemeClr val="accent6"/>
        </a:buClr>
        <a:buSzPct val="110000"/>
        <a:buFont typeface="Wingdings" charset="2"/>
        <a:buChar char="§"/>
        <a:defRPr sz="1600" kern="1200" spc="10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5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ubtitle 2"/>
          <p:cNvSpPr txBox="1">
            <a:spLocks/>
          </p:cNvSpPr>
          <p:nvPr/>
        </p:nvSpPr>
        <p:spPr bwMode="auto">
          <a:xfrm>
            <a:off x="273050" y="3439777"/>
            <a:ext cx="8305800" cy="2283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18288">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defTabSz="914400" eaLnBrk="1" hangingPunct="1">
              <a:lnSpc>
                <a:spcPct val="80000"/>
              </a:lnSpc>
              <a:spcBef>
                <a:spcPct val="20000"/>
              </a:spcBef>
              <a:buClr>
                <a:srgbClr val="0BD0D9"/>
              </a:buClr>
              <a:buSzPct val="95000"/>
              <a:buFont typeface="Wingdings 2" charset="0"/>
              <a:buNone/>
            </a:pPr>
            <a:endParaRPr lang="en-US" sz="2800" dirty="0" smtClean="0">
              <a:latin typeface="Lucida Grande" charset="0"/>
            </a:endParaRPr>
          </a:p>
          <a:p>
            <a:pPr algn="ctr" defTabSz="914400" eaLnBrk="1" hangingPunct="1">
              <a:lnSpc>
                <a:spcPct val="80000"/>
              </a:lnSpc>
              <a:spcBef>
                <a:spcPct val="20000"/>
              </a:spcBef>
              <a:buClr>
                <a:srgbClr val="0BD0D9"/>
              </a:buClr>
              <a:buSzPct val="95000"/>
              <a:buFont typeface="Wingdings 2" charset="0"/>
              <a:buNone/>
            </a:pPr>
            <a:endParaRPr lang="en-US" dirty="0" smtClean="0">
              <a:latin typeface="Lucida Grande" charset="0"/>
            </a:endParaRPr>
          </a:p>
          <a:p>
            <a:pPr algn="ctr" defTabSz="914400" eaLnBrk="1" hangingPunct="1">
              <a:lnSpc>
                <a:spcPct val="80000"/>
              </a:lnSpc>
              <a:spcBef>
                <a:spcPct val="20000"/>
              </a:spcBef>
              <a:buClr>
                <a:srgbClr val="0BD0D9"/>
              </a:buClr>
              <a:buSzPct val="95000"/>
              <a:buFont typeface="Wingdings 2" charset="0"/>
              <a:buNone/>
            </a:pPr>
            <a:endParaRPr lang="en-US" dirty="0">
              <a:latin typeface="Lucida Grande" charset="0"/>
            </a:endParaRPr>
          </a:p>
          <a:p>
            <a:pPr algn="ctr" defTabSz="914400" eaLnBrk="1" hangingPunct="1">
              <a:lnSpc>
                <a:spcPct val="80000"/>
              </a:lnSpc>
              <a:spcBef>
                <a:spcPct val="20000"/>
              </a:spcBef>
              <a:buClr>
                <a:srgbClr val="0BD0D9"/>
              </a:buClr>
              <a:buSzPct val="95000"/>
              <a:buFont typeface="Wingdings 2" charset="0"/>
              <a:buNone/>
            </a:pPr>
            <a:endParaRPr lang="en-US" dirty="0" smtClean="0">
              <a:latin typeface="Lucida Grande"/>
              <a:cs typeface="Lucida Grande"/>
            </a:endParaRPr>
          </a:p>
          <a:p>
            <a:pPr algn="ctr" defTabSz="914400" eaLnBrk="1" hangingPunct="1">
              <a:lnSpc>
                <a:spcPct val="80000"/>
              </a:lnSpc>
              <a:spcBef>
                <a:spcPct val="20000"/>
              </a:spcBef>
              <a:buClr>
                <a:srgbClr val="0BD0D9"/>
              </a:buClr>
              <a:buSzPct val="95000"/>
              <a:buFont typeface="Wingdings 2" charset="0"/>
              <a:buNone/>
            </a:pPr>
            <a:r>
              <a:rPr lang="en-US" dirty="0" smtClean="0">
                <a:latin typeface="Lucida Grande"/>
                <a:cs typeface="Lucida Grande"/>
              </a:rPr>
              <a:t>March 2015</a:t>
            </a:r>
          </a:p>
          <a:p>
            <a:pPr algn="ctr" defTabSz="914400" eaLnBrk="1" hangingPunct="1">
              <a:lnSpc>
                <a:spcPct val="80000"/>
              </a:lnSpc>
              <a:spcBef>
                <a:spcPct val="20000"/>
              </a:spcBef>
              <a:buClr>
                <a:srgbClr val="0BD0D9"/>
              </a:buClr>
              <a:buSzPct val="95000"/>
              <a:buFont typeface="Wingdings 2" charset="0"/>
              <a:buNone/>
            </a:pPr>
            <a:endParaRPr lang="en-US" dirty="0">
              <a:latin typeface="Lucida Grande"/>
              <a:cs typeface="Lucida Grande"/>
            </a:endParaRPr>
          </a:p>
        </p:txBody>
      </p:sp>
      <p:sp>
        <p:nvSpPr>
          <p:cNvPr id="3" name="TextBox 2"/>
          <p:cNvSpPr txBox="1">
            <a:spLocks noChangeArrowheads="1"/>
          </p:cNvSpPr>
          <p:nvPr/>
        </p:nvSpPr>
        <p:spPr bwMode="auto">
          <a:xfrm>
            <a:off x="0" y="2476500"/>
            <a:ext cx="9144000" cy="7017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90000"/>
              </a:lnSpc>
              <a:defRPr/>
            </a:pPr>
            <a:r>
              <a:rPr lang="en-US" sz="4400" dirty="0" smtClean="0">
                <a:latin typeface="Calibri Bold" charset="0"/>
                <a:cs typeface="Arial" charset="0"/>
              </a:rPr>
              <a:t>Learning in the Innovation State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38100" y="431800"/>
            <a:ext cx="9220200" cy="980948"/>
          </a:xfrm>
        </p:spPr>
        <p:txBody>
          <a:bodyPr/>
          <a:lstStyle/>
          <a:p>
            <a:r>
              <a:rPr lang="en-US" sz="1750" dirty="0" smtClean="0">
                <a:solidFill>
                  <a:srgbClr val="000000"/>
                </a:solidFill>
              </a:rPr>
              <a:t/>
            </a:r>
            <a:br>
              <a:rPr lang="en-US" sz="1750" dirty="0" smtClean="0">
                <a:solidFill>
                  <a:srgbClr val="000000"/>
                </a:solidFill>
              </a:rPr>
            </a:br>
            <a:r>
              <a:rPr lang="en-US" sz="1750" dirty="0" smtClean="0">
                <a:solidFill>
                  <a:srgbClr val="000000"/>
                </a:solidFill>
              </a:rPr>
              <a:t>Colorado’s Vision for Next Generation </a:t>
            </a:r>
            <a:r>
              <a:rPr lang="en-US" sz="1750" dirty="0">
                <a:solidFill>
                  <a:srgbClr val="000000"/>
                </a:solidFill>
              </a:rPr>
              <a:t>L</a:t>
            </a:r>
            <a:r>
              <a:rPr lang="en-US" sz="1750" dirty="0" smtClean="0">
                <a:solidFill>
                  <a:srgbClr val="000000"/>
                </a:solidFill>
              </a:rPr>
              <a:t>earning – System </a:t>
            </a:r>
            <a:r>
              <a:rPr lang="en-US" sz="1750" dirty="0">
                <a:solidFill>
                  <a:srgbClr val="000000"/>
                </a:solidFill>
              </a:rPr>
              <a:t>C</a:t>
            </a:r>
            <a:r>
              <a:rPr lang="en-US" sz="1750" dirty="0" smtClean="0">
                <a:solidFill>
                  <a:srgbClr val="000000"/>
                </a:solidFill>
              </a:rPr>
              <a:t>haracteristics</a:t>
            </a:r>
            <a:endParaRPr lang="en-US" sz="1750" dirty="0">
              <a:solidFill>
                <a:srgbClr val="000000"/>
              </a:solidFill>
            </a:endParaRPr>
          </a:p>
        </p:txBody>
      </p:sp>
      <p:graphicFrame>
        <p:nvGraphicFramePr>
          <p:cNvPr id="9" name="Content Placeholder 43"/>
          <p:cNvGraphicFramePr>
            <a:graphicFrameLocks noGrp="1"/>
          </p:cNvGraphicFramePr>
          <p:nvPr>
            <p:ph sz="half" idx="2"/>
            <p:extLst>
              <p:ext uri="{D42A27DB-BD31-4B8C-83A1-F6EECF244321}">
                <p14:modId xmlns:p14="http://schemas.microsoft.com/office/powerpoint/2010/main" xmlns="" val="1662258753"/>
              </p:ext>
            </p:extLst>
          </p:nvPr>
        </p:nvGraphicFramePr>
        <p:xfrm>
          <a:off x="381000" y="1371600"/>
          <a:ext cx="8382000" cy="3571240"/>
        </p:xfrm>
        <a:graphic>
          <a:graphicData uri="http://schemas.openxmlformats.org/drawingml/2006/table">
            <a:tbl>
              <a:tblPr firstRow="1" bandRow="1">
                <a:tableStyleId>{69012ECD-51FC-41F1-AA8D-1B2483CD663E}</a:tableStyleId>
              </a:tblPr>
              <a:tblGrid>
                <a:gridCol w="3352800"/>
                <a:gridCol w="457200"/>
                <a:gridCol w="4572000"/>
              </a:tblGrid>
              <a:tr h="370840">
                <a:tc>
                  <a:txBody>
                    <a:bodyPr/>
                    <a:lstStyle/>
                    <a:p>
                      <a:pPr algn="ctr"/>
                      <a:r>
                        <a:rPr lang="en-US" sz="1800" dirty="0" smtClean="0"/>
                        <a:t>Current</a:t>
                      </a:r>
                      <a:r>
                        <a:rPr lang="en-US" sz="1800" baseline="0" dirty="0" smtClean="0"/>
                        <a:t> </a:t>
                      </a:r>
                      <a:endParaRPr lang="en-US" sz="1800" b="1" dirty="0">
                        <a:solidFill>
                          <a:srgbClr val="000000"/>
                        </a:solidFill>
                      </a:endParaRPr>
                    </a:p>
                  </a:txBody>
                  <a:tcPr anchor="ctr">
                    <a:solidFill>
                      <a:srgbClr val="002060"/>
                    </a:solidFill>
                  </a:tcPr>
                </a:tc>
                <a:tc>
                  <a:txBody>
                    <a:bodyPr/>
                    <a:lstStyle/>
                    <a:p>
                      <a:pPr algn="ctr"/>
                      <a:endParaRPr lang="en-US" sz="1800" b="1" dirty="0">
                        <a:solidFill>
                          <a:srgbClr val="000000"/>
                        </a:solidFill>
                      </a:endParaRPr>
                    </a:p>
                  </a:txBody>
                  <a:tcPr anchor="ctr">
                    <a:solidFill>
                      <a:srgbClr val="002060"/>
                    </a:solidFill>
                  </a:tcPr>
                </a:tc>
                <a:tc>
                  <a:txBody>
                    <a:bodyPr/>
                    <a:lstStyle/>
                    <a:p>
                      <a:pPr algn="ctr"/>
                      <a:r>
                        <a:rPr lang="en-US" sz="1800" dirty="0" smtClean="0"/>
                        <a:t>Next</a:t>
                      </a:r>
                      <a:r>
                        <a:rPr lang="en-US" sz="1800" baseline="0" dirty="0" smtClean="0"/>
                        <a:t> Generation</a:t>
                      </a:r>
                      <a:endParaRPr lang="en-US" sz="1800" b="1" dirty="0">
                        <a:solidFill>
                          <a:srgbClr val="000000"/>
                        </a:solidFill>
                      </a:endParaRPr>
                    </a:p>
                  </a:txBody>
                  <a:tcPr anchor="ctr">
                    <a:solidFill>
                      <a:srgbClr val="002060"/>
                    </a:solidFill>
                  </a:tcPr>
                </a:tc>
              </a:tr>
              <a:tr h="370840">
                <a:tc>
                  <a:txBody>
                    <a:bodyPr/>
                    <a:lstStyle/>
                    <a:p>
                      <a:r>
                        <a:rPr lang="en-US" sz="2000" dirty="0" smtClean="0"/>
                        <a:t>Risk</a:t>
                      </a:r>
                      <a:r>
                        <a:rPr lang="en-US" sz="2000" baseline="0" dirty="0" smtClean="0"/>
                        <a:t> averse</a:t>
                      </a:r>
                      <a:endParaRPr lang="en-US" sz="2000" dirty="0">
                        <a:solidFill>
                          <a:schemeClr val="bg1"/>
                        </a:solidFill>
                      </a:endParaRPr>
                    </a:p>
                  </a:txBody>
                  <a:tcPr anchor="ctr"/>
                </a:tc>
                <a:tc>
                  <a:txBody>
                    <a:bodyPr/>
                    <a:lstStyle/>
                    <a:p>
                      <a:endParaRPr lang="en-US" sz="2000" dirty="0">
                        <a:solidFill>
                          <a:schemeClr val="bg1"/>
                        </a:solidFill>
                      </a:endParaRPr>
                    </a:p>
                  </a:txBody>
                  <a:tcPr anchor="ctr"/>
                </a:tc>
                <a:tc>
                  <a:txBody>
                    <a:bodyPr/>
                    <a:lstStyle/>
                    <a:p>
                      <a:r>
                        <a:rPr lang="en-US" sz="2000" dirty="0" smtClean="0"/>
                        <a:t>Manages risk through learning agenda</a:t>
                      </a:r>
                      <a:endParaRPr lang="en-US" sz="2000" dirty="0">
                        <a:solidFill>
                          <a:schemeClr val="bg1"/>
                        </a:solidFill>
                      </a:endParaRPr>
                    </a:p>
                  </a:txBody>
                  <a:tcPr anchor="ctr"/>
                </a:tc>
              </a:tr>
              <a:tr h="370840">
                <a:tc>
                  <a:txBody>
                    <a:bodyPr/>
                    <a:lstStyle/>
                    <a:p>
                      <a:r>
                        <a:rPr lang="en-US" sz="2000" dirty="0" smtClean="0"/>
                        <a:t>Narrow focus of accountability</a:t>
                      </a:r>
                      <a:endParaRPr lang="en-US" sz="2000" dirty="0"/>
                    </a:p>
                  </a:txBody>
                  <a:tcPr anchor="ctr"/>
                </a:tc>
                <a:tc>
                  <a:txBody>
                    <a:bodyPr/>
                    <a:lstStyle/>
                    <a:p>
                      <a:endParaRPr lang="en-US" sz="2000" dirty="0"/>
                    </a:p>
                  </a:txBody>
                  <a:tcPr anchor="ctr"/>
                </a:tc>
                <a:tc>
                  <a:txBody>
                    <a:bodyPr/>
                    <a:lstStyle/>
                    <a:p>
                      <a:r>
                        <a:rPr lang="en-US" sz="2000" dirty="0" smtClean="0"/>
                        <a:t>System incentivizes</a:t>
                      </a:r>
                      <a:r>
                        <a:rPr lang="en-US" sz="2000" baseline="0" dirty="0" smtClean="0"/>
                        <a:t> attention to a balanced set of student outcomes</a:t>
                      </a:r>
                      <a:endParaRPr lang="en-US" sz="2000" dirty="0"/>
                    </a:p>
                  </a:txBody>
                  <a:tcPr anchor="ctr"/>
                </a:tc>
              </a:tr>
              <a:tr h="370840">
                <a:tc>
                  <a:txBody>
                    <a:bodyPr/>
                    <a:lstStyle/>
                    <a:p>
                      <a:r>
                        <a:rPr lang="en-US" sz="2000" dirty="0" smtClean="0"/>
                        <a:t>Centralized</a:t>
                      </a:r>
                      <a:r>
                        <a:rPr lang="en-US" sz="2000" baseline="0" dirty="0" smtClean="0"/>
                        <a:t> </a:t>
                      </a:r>
                    </a:p>
                    <a:p>
                      <a:r>
                        <a:rPr lang="en-US" sz="2000" baseline="0" dirty="0" smtClean="0"/>
                        <a:t>decisions</a:t>
                      </a:r>
                      <a:endParaRPr lang="en-US" sz="2000" dirty="0">
                        <a:solidFill>
                          <a:schemeClr val="bg1"/>
                        </a:solidFill>
                      </a:endParaRPr>
                    </a:p>
                  </a:txBody>
                  <a:tcPr anchor="ctr"/>
                </a:tc>
                <a:tc>
                  <a:txBody>
                    <a:bodyPr/>
                    <a:lstStyle/>
                    <a:p>
                      <a:endParaRPr lang="en-US" sz="2000" dirty="0">
                        <a:solidFill>
                          <a:schemeClr val="bg1"/>
                        </a:solidFill>
                      </a:endParaRPr>
                    </a:p>
                  </a:txBody>
                  <a:tcPr anchor="ctr"/>
                </a:tc>
                <a:tc>
                  <a:txBody>
                    <a:bodyPr/>
                    <a:lstStyle/>
                    <a:p>
                      <a:r>
                        <a:rPr lang="en-US" sz="2000" dirty="0" smtClean="0"/>
                        <a:t>Co-created</a:t>
                      </a:r>
                      <a:endParaRPr lang="en-US" sz="2000" dirty="0">
                        <a:solidFill>
                          <a:schemeClr val="bg1"/>
                        </a:solidFill>
                      </a:endParaRPr>
                    </a:p>
                  </a:txBody>
                  <a:tcPr anchor="ctr"/>
                </a:tc>
              </a:tr>
              <a:tr h="370840">
                <a:tc>
                  <a:txBody>
                    <a:bodyPr/>
                    <a:lstStyle/>
                    <a:p>
                      <a:r>
                        <a:rPr lang="en-US" sz="2000" dirty="0" smtClean="0"/>
                        <a:t>Students and teachers organized</a:t>
                      </a:r>
                      <a:r>
                        <a:rPr lang="en-US" sz="2000" baseline="0" dirty="0" smtClean="0"/>
                        <a:t> </a:t>
                      </a:r>
                      <a:r>
                        <a:rPr lang="en-US" sz="2000" dirty="0" smtClean="0"/>
                        <a:t>into cohorts</a:t>
                      </a:r>
                      <a:endParaRPr lang="en-US" sz="2000" dirty="0"/>
                    </a:p>
                  </a:txBody>
                  <a:tcPr anchor="ctr"/>
                </a:tc>
                <a:tc>
                  <a:txBody>
                    <a:bodyPr/>
                    <a:lstStyle/>
                    <a:p>
                      <a:endParaRPr lang="en-US" sz="2000" dirty="0"/>
                    </a:p>
                  </a:txBody>
                  <a:tcPr anchor="ctr"/>
                </a:tc>
                <a:tc>
                  <a:txBody>
                    <a:bodyPr/>
                    <a:lstStyle/>
                    <a:p>
                      <a:r>
                        <a:rPr lang="en-US" sz="2000" dirty="0" smtClean="0"/>
                        <a:t>Organized to be responsive to individual students</a:t>
                      </a:r>
                      <a:endParaRPr lang="en-US" sz="2000" dirty="0"/>
                    </a:p>
                  </a:txBody>
                  <a:tcPr anchor="ctr"/>
                </a:tc>
              </a:tr>
              <a:tr h="370840">
                <a:tc>
                  <a:txBody>
                    <a:bodyPr/>
                    <a:lstStyle/>
                    <a:p>
                      <a:r>
                        <a:rPr lang="en-US" sz="2000" dirty="0" smtClean="0"/>
                        <a:t>Driven by historical</a:t>
                      </a:r>
                      <a:r>
                        <a:rPr lang="en-US" sz="2000" baseline="0" dirty="0" smtClean="0"/>
                        <a:t> </a:t>
                      </a:r>
                      <a:r>
                        <a:rPr lang="en-US" sz="2000" dirty="0" smtClean="0"/>
                        <a:t>schedules</a:t>
                      </a:r>
                      <a:r>
                        <a:rPr lang="en-US" sz="2000" baseline="0" dirty="0" smtClean="0"/>
                        <a:t> and structures</a:t>
                      </a:r>
                      <a:endParaRPr lang="en-US" sz="2000" dirty="0">
                        <a:solidFill>
                          <a:schemeClr val="bg1"/>
                        </a:solidFill>
                      </a:endParaRPr>
                    </a:p>
                  </a:txBody>
                  <a:tcPr anchor="ctr"/>
                </a:tc>
                <a:tc>
                  <a:txBody>
                    <a:bodyPr/>
                    <a:lstStyle/>
                    <a:p>
                      <a:endParaRPr lang="en-US"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Driven</a:t>
                      </a:r>
                      <a:r>
                        <a:rPr lang="en-US" sz="2000" baseline="0" dirty="0" smtClean="0"/>
                        <a:t> by learner needs</a:t>
                      </a:r>
                      <a:endParaRPr lang="en-US" sz="2000" dirty="0" smtClean="0">
                        <a:solidFill>
                          <a:schemeClr val="bg1"/>
                        </a:solidFill>
                      </a:endParaRPr>
                    </a:p>
                  </a:txBody>
                  <a:tcPr anchor="ctr"/>
                </a:tc>
              </a:tr>
            </a:tbl>
          </a:graphicData>
        </a:graphic>
      </p:graphicFrame>
      <p:cxnSp>
        <p:nvCxnSpPr>
          <p:cNvPr id="10" name="Straight Arrow Connector 9"/>
          <p:cNvCxnSpPr/>
          <p:nvPr/>
        </p:nvCxnSpPr>
        <p:spPr>
          <a:xfrm>
            <a:off x="3454401" y="1981200"/>
            <a:ext cx="609600" cy="0"/>
          </a:xfrm>
          <a:prstGeom prst="straightConnector1">
            <a:avLst/>
          </a:prstGeom>
          <a:ln w="38100">
            <a:solidFill>
              <a:srgbClr val="88C3D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2"/>
          <a:stretch>
            <a:fillRect/>
          </a:stretch>
        </p:blipFill>
        <p:spPr>
          <a:xfrm>
            <a:off x="7467600" y="5181600"/>
            <a:ext cx="1676400" cy="1676400"/>
          </a:xfrm>
          <a:prstGeom prst="rect">
            <a:avLst/>
          </a:prstGeom>
        </p:spPr>
      </p:pic>
      <p:cxnSp>
        <p:nvCxnSpPr>
          <p:cNvPr id="13" name="Straight Arrow Connector 12"/>
          <p:cNvCxnSpPr/>
          <p:nvPr/>
        </p:nvCxnSpPr>
        <p:spPr>
          <a:xfrm>
            <a:off x="3454401" y="2514600"/>
            <a:ext cx="609600" cy="0"/>
          </a:xfrm>
          <a:prstGeom prst="straightConnector1">
            <a:avLst/>
          </a:prstGeom>
          <a:ln w="38100">
            <a:solidFill>
              <a:srgbClr val="88C3D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454401" y="3217333"/>
            <a:ext cx="609600" cy="0"/>
          </a:xfrm>
          <a:prstGeom prst="straightConnector1">
            <a:avLst/>
          </a:prstGeom>
          <a:ln w="38100">
            <a:solidFill>
              <a:srgbClr val="88C3D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454401" y="3903133"/>
            <a:ext cx="609600" cy="0"/>
          </a:xfrm>
          <a:prstGeom prst="straightConnector1">
            <a:avLst/>
          </a:prstGeom>
          <a:ln w="38100">
            <a:solidFill>
              <a:srgbClr val="88C3D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454401" y="4622799"/>
            <a:ext cx="609600" cy="0"/>
          </a:xfrm>
          <a:prstGeom prst="straightConnector1">
            <a:avLst/>
          </a:prstGeom>
          <a:ln w="38100">
            <a:solidFill>
              <a:srgbClr val="88C3D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8634725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Center for Best Practice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4248080"/>
              </p:ext>
            </p:extLst>
          </p:nvPr>
        </p:nvGraphicFramePr>
        <p:xfrm>
          <a:off x="457200" y="16510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ounded Rectangle 2"/>
          <p:cNvSpPr/>
          <p:nvPr/>
        </p:nvSpPr>
        <p:spPr>
          <a:xfrm>
            <a:off x="3200400" y="1574800"/>
            <a:ext cx="2743200" cy="4724400"/>
          </a:xfrm>
          <a:prstGeom prst="roundRect">
            <a:avLst/>
          </a:prstGeom>
          <a:noFill/>
          <a:ln w="82550">
            <a:solidFill>
              <a:srgbClr val="EBF109"/>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2529792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Conceptual Model of Accountability 3.0</a:t>
            </a:r>
            <a:endParaRPr lang="en-US" sz="3600" dirty="0"/>
          </a:p>
        </p:txBody>
      </p:sp>
      <p:grpSp>
        <p:nvGrpSpPr>
          <p:cNvPr id="15" name="Group 14"/>
          <p:cNvGrpSpPr/>
          <p:nvPr/>
        </p:nvGrpSpPr>
        <p:grpSpPr>
          <a:xfrm>
            <a:off x="127000" y="1524000"/>
            <a:ext cx="8638699" cy="4584704"/>
            <a:chOff x="-9642" y="1166363"/>
            <a:chExt cx="8765715" cy="5355913"/>
          </a:xfrm>
        </p:grpSpPr>
        <p:sp>
          <p:nvSpPr>
            <p:cNvPr id="16" name="Rectangle 15"/>
            <p:cNvSpPr/>
            <p:nvPr/>
          </p:nvSpPr>
          <p:spPr>
            <a:xfrm>
              <a:off x="-9642" y="1166363"/>
              <a:ext cx="2440116" cy="838199"/>
            </a:xfrm>
            <a:prstGeom prst="rect">
              <a:avLst/>
            </a:prstGeom>
            <a:solidFill>
              <a:schemeClr val="accent1">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solidFill>
                    <a:schemeClr val="tx1">
                      <a:lumMod val="50000"/>
                    </a:schemeClr>
                  </a:solidFill>
                </a:rPr>
                <a:t>Commonly identified academic competencies, and sample non-academic competencies</a:t>
              </a:r>
            </a:p>
            <a:p>
              <a:pPr algn="ctr"/>
              <a:endParaRPr lang="en-US" sz="900" dirty="0"/>
            </a:p>
          </p:txBody>
        </p:sp>
        <p:sp>
          <p:nvSpPr>
            <p:cNvPr id="17" name="Rectangle 16"/>
            <p:cNvSpPr/>
            <p:nvPr/>
          </p:nvSpPr>
          <p:spPr>
            <a:xfrm>
              <a:off x="-9642" y="2156963"/>
              <a:ext cx="2474755" cy="933450"/>
            </a:xfrm>
            <a:prstGeom prst="rect">
              <a:avLst/>
            </a:prstGeom>
            <a:solidFill>
              <a:schemeClr val="accent1">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solidFill>
                    <a:schemeClr val="tx1">
                      <a:lumMod val="50000"/>
                    </a:schemeClr>
                  </a:solidFill>
                </a:rPr>
                <a:t>Commonly identified discrete assessments aligned to the commonly identified academic competencies</a:t>
              </a:r>
            </a:p>
            <a:p>
              <a:pPr algn="ctr"/>
              <a:endParaRPr lang="en-US" sz="900" dirty="0"/>
            </a:p>
          </p:txBody>
        </p:sp>
        <p:sp>
          <p:nvSpPr>
            <p:cNvPr id="18" name="Rectangle 17"/>
            <p:cNvSpPr/>
            <p:nvPr/>
          </p:nvSpPr>
          <p:spPr>
            <a:xfrm>
              <a:off x="-9642" y="3261863"/>
              <a:ext cx="2464364" cy="1569070"/>
            </a:xfrm>
            <a:prstGeom prst="rect">
              <a:avLst/>
            </a:prstGeom>
            <a:solidFill>
              <a:schemeClr val="accent1">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solidFill>
                    <a:schemeClr val="tx1">
                      <a:lumMod val="50000"/>
                    </a:schemeClr>
                  </a:solidFill>
                </a:rPr>
                <a:t>Collectively built  and integrated performance tasks and rubrics aligned with commonly identified academic competencies AND sample non-academic competencies</a:t>
              </a:r>
              <a:endParaRPr lang="en-US" sz="1200" dirty="0">
                <a:solidFill>
                  <a:schemeClr val="tx1">
                    <a:lumMod val="50000"/>
                  </a:schemeClr>
                </a:solidFill>
              </a:endParaRPr>
            </a:p>
          </p:txBody>
        </p:sp>
        <p:cxnSp>
          <p:nvCxnSpPr>
            <p:cNvPr id="19" name="Straight Arrow Connector 18"/>
            <p:cNvCxnSpPr/>
            <p:nvPr/>
          </p:nvCxnSpPr>
          <p:spPr>
            <a:xfrm>
              <a:off x="2326569" y="1509263"/>
              <a:ext cx="609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326569" y="2652263"/>
              <a:ext cx="609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312714" y="3929462"/>
              <a:ext cx="609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2936169" y="1166363"/>
              <a:ext cx="1143000" cy="3875195"/>
            </a:xfrm>
            <a:prstGeom prst="rect">
              <a:avLst/>
            </a:prstGeom>
            <a:solidFill>
              <a:schemeClr val="accent4">
                <a:alpha val="26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dirty="0" smtClean="0">
                  <a:solidFill>
                    <a:schemeClr val="tx1">
                      <a:lumMod val="50000"/>
                    </a:schemeClr>
                  </a:solidFill>
                </a:rPr>
                <a:t>Pilot of one or two student data systems that include  an “on track” pacing component, and include locally determined scores per competency in the common performance tasks </a:t>
              </a:r>
              <a:endParaRPr lang="en-US" sz="1200" dirty="0">
                <a:solidFill>
                  <a:schemeClr val="tx1">
                    <a:lumMod val="50000"/>
                  </a:schemeClr>
                </a:solidFill>
              </a:endParaRPr>
            </a:p>
          </p:txBody>
        </p:sp>
        <p:cxnSp>
          <p:nvCxnSpPr>
            <p:cNvPr id="23" name="Straight Arrow Connector 22"/>
            <p:cNvCxnSpPr/>
            <p:nvPr/>
          </p:nvCxnSpPr>
          <p:spPr>
            <a:xfrm>
              <a:off x="3810788" y="2696773"/>
              <a:ext cx="47105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4281843" y="1166363"/>
              <a:ext cx="1106580" cy="3875195"/>
            </a:xfrm>
            <a:prstGeom prst="rect">
              <a:avLst/>
            </a:prstGeom>
            <a:solidFill>
              <a:schemeClr val="accent4">
                <a:alpha val="26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dirty="0">
                  <a:solidFill>
                    <a:schemeClr val="tx1">
                      <a:lumMod val="50000"/>
                    </a:schemeClr>
                  </a:solidFill>
                </a:rPr>
                <a:t>Student by Student data identifying </a:t>
              </a:r>
              <a:r>
                <a:rPr lang="en-US" sz="1200" dirty="0" smtClean="0">
                  <a:solidFill>
                    <a:schemeClr val="tx1">
                      <a:lumMod val="50000"/>
                    </a:schemeClr>
                  </a:solidFill>
                </a:rPr>
                <a:t>proficiency </a:t>
              </a:r>
              <a:r>
                <a:rPr lang="en-US" sz="1200" dirty="0">
                  <a:solidFill>
                    <a:schemeClr val="tx1">
                      <a:lumMod val="50000"/>
                    </a:schemeClr>
                  </a:solidFill>
                </a:rPr>
                <a:t>using “on track” from data system using commonly identified discrete assessments and performance task identification of “on track”</a:t>
              </a:r>
            </a:p>
          </p:txBody>
        </p:sp>
        <p:sp>
          <p:nvSpPr>
            <p:cNvPr id="25" name="Rectangle 24"/>
            <p:cNvSpPr/>
            <p:nvPr/>
          </p:nvSpPr>
          <p:spPr>
            <a:xfrm>
              <a:off x="5662051" y="1166363"/>
              <a:ext cx="1029405" cy="1576837"/>
            </a:xfrm>
            <a:prstGeom prst="rect">
              <a:avLst/>
            </a:prstGeom>
            <a:solidFill>
              <a:schemeClr val="accent3">
                <a:alpha val="63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solidFill>
                    <a:schemeClr val="tx1">
                      <a:lumMod val="50000"/>
                    </a:schemeClr>
                  </a:solidFill>
                </a:rPr>
                <a:t>PARCC at grades 4,8,10</a:t>
              </a:r>
              <a:endParaRPr lang="en-US" sz="1200" dirty="0">
                <a:solidFill>
                  <a:schemeClr val="tx1">
                    <a:lumMod val="50000"/>
                  </a:schemeClr>
                </a:solidFill>
              </a:endParaRPr>
            </a:p>
          </p:txBody>
        </p:sp>
        <p:sp>
          <p:nvSpPr>
            <p:cNvPr id="26" name="Rectangle 25"/>
            <p:cNvSpPr/>
            <p:nvPr/>
          </p:nvSpPr>
          <p:spPr>
            <a:xfrm>
              <a:off x="5662051" y="2899913"/>
              <a:ext cx="1029406" cy="2141645"/>
            </a:xfrm>
            <a:prstGeom prst="rect">
              <a:avLst/>
            </a:prstGeom>
            <a:solidFill>
              <a:schemeClr val="accent3">
                <a:alpha val="63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a:solidFill>
                    <a:schemeClr val="tx1">
                      <a:lumMod val="50000"/>
                    </a:schemeClr>
                  </a:solidFill>
                </a:rPr>
                <a:t>Audit of performance task scoring, random demographically representative sample annually</a:t>
              </a:r>
            </a:p>
          </p:txBody>
        </p:sp>
        <p:sp>
          <p:nvSpPr>
            <p:cNvPr id="27" name="Rectangle 26"/>
            <p:cNvSpPr/>
            <p:nvPr/>
          </p:nvSpPr>
          <p:spPr>
            <a:xfrm>
              <a:off x="503706" y="5607877"/>
              <a:ext cx="6050878" cy="91439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smtClean="0">
                  <a:solidFill>
                    <a:schemeClr val="tx1">
                      <a:lumMod val="50000"/>
                    </a:schemeClr>
                  </a:solidFill>
                </a:rPr>
                <a:t>Identification of other indicators of opportunity gap closing schools  or career and college ready preparation schools (next gen professional and entrepreneurial</a:t>
              </a:r>
              <a:endParaRPr lang="en-US" sz="1200" dirty="0">
                <a:solidFill>
                  <a:schemeClr val="tx1">
                    <a:lumMod val="50000"/>
                  </a:schemeClr>
                </a:solidFill>
              </a:endParaRPr>
            </a:p>
          </p:txBody>
        </p:sp>
        <p:cxnSp>
          <p:nvCxnSpPr>
            <p:cNvPr id="28" name="Straight Arrow Connector 27"/>
            <p:cNvCxnSpPr/>
            <p:nvPr/>
          </p:nvCxnSpPr>
          <p:spPr>
            <a:xfrm>
              <a:off x="5274617" y="2135299"/>
              <a:ext cx="38743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5274617" y="3581400"/>
              <a:ext cx="38743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03706" y="5041558"/>
              <a:ext cx="6050878" cy="539324"/>
            </a:xfrm>
            <a:prstGeom prst="rect">
              <a:avLst/>
            </a:prstGeom>
            <a:noFill/>
          </p:spPr>
          <p:txBody>
            <a:bodyPr wrap="square" rtlCol="0">
              <a:spAutoFit/>
            </a:bodyPr>
            <a:lstStyle/>
            <a:p>
              <a:pPr algn="ctr"/>
              <a:r>
                <a:rPr lang="en-US" sz="1200" dirty="0" smtClean="0">
                  <a:solidFill>
                    <a:schemeClr val="tx1">
                      <a:lumMod val="50000"/>
                    </a:schemeClr>
                  </a:solidFill>
                </a:rPr>
                <a:t>Information needed to identify relevant input measures aimed at non-academic competencies and  opportunity gap</a:t>
              </a:r>
              <a:endParaRPr lang="en-US" sz="1200" dirty="0">
                <a:solidFill>
                  <a:schemeClr val="tx1">
                    <a:lumMod val="50000"/>
                  </a:schemeClr>
                </a:solidFill>
              </a:endParaRPr>
            </a:p>
          </p:txBody>
        </p:sp>
        <p:sp>
          <p:nvSpPr>
            <p:cNvPr id="31" name="Rectangle 30"/>
            <p:cNvSpPr/>
            <p:nvPr/>
          </p:nvSpPr>
          <p:spPr>
            <a:xfrm>
              <a:off x="6858000" y="1166363"/>
              <a:ext cx="1898073" cy="5248292"/>
            </a:xfrm>
            <a:prstGeom prst="rect">
              <a:avLst/>
            </a:prstGeom>
            <a:solidFill>
              <a:schemeClr val="accent2">
                <a:alpha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900" dirty="0">
                <a:solidFill>
                  <a:schemeClr val="tx1"/>
                </a:solidFill>
              </a:endParaRPr>
            </a:p>
            <a:p>
              <a:pPr marL="171450" indent="-171450">
                <a:buFont typeface="Arial" panose="020B0604020202020204" pitchFamily="34" charset="0"/>
                <a:buChar char="•"/>
              </a:pPr>
              <a:r>
                <a:rPr lang="en-US" sz="1200" dirty="0" smtClean="0">
                  <a:solidFill>
                    <a:schemeClr val="tx1">
                      <a:lumMod val="50000"/>
                    </a:schemeClr>
                  </a:solidFill>
                </a:rPr>
                <a:t>local determination of “on track”</a:t>
              </a:r>
            </a:p>
            <a:p>
              <a:pPr marL="171450" indent="-171450">
                <a:buFont typeface="Arial" panose="020B0604020202020204" pitchFamily="34" charset="0"/>
                <a:buChar char="•"/>
              </a:pPr>
              <a:r>
                <a:rPr lang="en-US" sz="1200" dirty="0" smtClean="0">
                  <a:solidFill>
                    <a:schemeClr val="tx1">
                      <a:lumMod val="50000"/>
                    </a:schemeClr>
                  </a:solidFill>
                </a:rPr>
                <a:t>local determination of adequate growth using “on track” projections models</a:t>
              </a:r>
            </a:p>
            <a:p>
              <a:pPr marL="171450" indent="-171450">
                <a:buFont typeface="Arial" panose="020B0604020202020204" pitchFamily="34" charset="0"/>
                <a:buChar char="•"/>
              </a:pPr>
              <a:r>
                <a:rPr lang="en-US" sz="1200" dirty="0" smtClean="0">
                  <a:solidFill>
                    <a:schemeClr val="tx1">
                      <a:lumMod val="50000"/>
                    </a:schemeClr>
                  </a:solidFill>
                </a:rPr>
                <a:t>Report proficiency and growth data using PARCC data</a:t>
              </a:r>
            </a:p>
            <a:p>
              <a:pPr marL="171450" indent="-171450">
                <a:buFont typeface="Arial" panose="020B0604020202020204" pitchFamily="34" charset="0"/>
                <a:buChar char="•"/>
              </a:pPr>
              <a:r>
                <a:rPr lang="en-US" sz="1200" dirty="0" smtClean="0">
                  <a:solidFill>
                    <a:schemeClr val="tx1">
                      <a:lumMod val="50000"/>
                    </a:schemeClr>
                  </a:solidFill>
                </a:rPr>
                <a:t>Report level of correlation as validity measure of local assessment quality</a:t>
              </a:r>
            </a:p>
            <a:p>
              <a:pPr marL="171450" indent="-171450">
                <a:buFont typeface="Arial" panose="020B0604020202020204" pitchFamily="34" charset="0"/>
                <a:buChar char="•"/>
              </a:pPr>
              <a:r>
                <a:rPr lang="en-US" sz="1200" dirty="0" smtClean="0">
                  <a:solidFill>
                    <a:schemeClr val="tx1">
                      <a:lumMod val="50000"/>
                    </a:schemeClr>
                  </a:solidFill>
                </a:rPr>
                <a:t>Locally determined “on track” based on scoring of performance tasks</a:t>
              </a:r>
            </a:p>
            <a:p>
              <a:pPr marL="171450" indent="-171450">
                <a:buFont typeface="Arial" panose="020B0604020202020204" pitchFamily="34" charset="0"/>
                <a:buChar char="•"/>
              </a:pPr>
              <a:r>
                <a:rPr lang="en-US" sz="1200" dirty="0" smtClean="0">
                  <a:solidFill>
                    <a:schemeClr val="tx1">
                      <a:lumMod val="50000"/>
                    </a:schemeClr>
                  </a:solidFill>
                </a:rPr>
                <a:t>Performance task audit results </a:t>
              </a:r>
            </a:p>
            <a:p>
              <a:pPr marL="171450" indent="-171450">
                <a:buFont typeface="Arial" panose="020B0604020202020204" pitchFamily="34" charset="0"/>
                <a:buChar char="•"/>
              </a:pPr>
              <a:r>
                <a:rPr lang="en-US" sz="1200" dirty="0" smtClean="0">
                  <a:solidFill>
                    <a:schemeClr val="tx1">
                      <a:lumMod val="50000"/>
                    </a:schemeClr>
                  </a:solidFill>
                </a:rPr>
                <a:t>Post-secondary readiness indicators</a:t>
              </a:r>
            </a:p>
            <a:p>
              <a:pPr marL="171450" indent="-171450">
                <a:buFont typeface="Arial" panose="020B0604020202020204" pitchFamily="34" charset="0"/>
                <a:buChar char="•"/>
              </a:pPr>
              <a:r>
                <a:rPr lang="en-US" sz="1200" dirty="0" smtClean="0">
                  <a:solidFill>
                    <a:schemeClr val="tx1">
                      <a:lumMod val="50000"/>
                    </a:schemeClr>
                  </a:solidFill>
                </a:rPr>
                <a:t>Opportunity gap indicators</a:t>
              </a:r>
            </a:p>
            <a:p>
              <a:pPr marL="171450" indent="-171450">
                <a:buFont typeface="Arial" panose="020B0604020202020204" pitchFamily="34" charset="0"/>
                <a:buChar char="•"/>
              </a:pPr>
              <a:r>
                <a:rPr lang="en-US" sz="1200" dirty="0" smtClean="0">
                  <a:solidFill>
                    <a:schemeClr val="tx1">
                      <a:lumMod val="50000"/>
                    </a:schemeClr>
                  </a:solidFill>
                </a:rPr>
                <a:t>Innovation/21</a:t>
              </a:r>
              <a:r>
                <a:rPr lang="en-US" sz="1200" baseline="30000" dirty="0" smtClean="0">
                  <a:solidFill>
                    <a:schemeClr val="tx1">
                      <a:lumMod val="50000"/>
                    </a:schemeClr>
                  </a:solidFill>
                </a:rPr>
                <a:t>st</a:t>
              </a:r>
              <a:r>
                <a:rPr lang="en-US" sz="1200" dirty="0" smtClean="0">
                  <a:solidFill>
                    <a:schemeClr val="tx1">
                      <a:lumMod val="50000"/>
                    </a:schemeClr>
                  </a:solidFill>
                </a:rPr>
                <a:t> century indicators</a:t>
              </a:r>
            </a:p>
            <a:p>
              <a:pPr marL="171450" indent="-171450">
                <a:buFont typeface="Arial" panose="020B0604020202020204" pitchFamily="34" charset="0"/>
                <a:buChar char="•"/>
              </a:pPr>
              <a:endParaRPr lang="en-US" sz="900" dirty="0"/>
            </a:p>
          </p:txBody>
        </p:sp>
      </p:grpSp>
    </p:spTree>
    <p:extLst>
      <p:ext uri="{BB962C8B-B14F-4D97-AF65-F5344CB8AC3E}">
        <p14:creationId xmlns:p14="http://schemas.microsoft.com/office/powerpoint/2010/main" xmlns="" val="42377946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High Level Components of Accountability </a:t>
            </a:r>
            <a:r>
              <a:rPr lang="en-US" dirty="0" smtClean="0"/>
              <a:t>3.0 Development Plan</a:t>
            </a:r>
            <a:endParaRPr lang="en-US" dirty="0"/>
          </a:p>
        </p:txBody>
      </p:sp>
      <p:graphicFrame>
        <p:nvGraphicFramePr>
          <p:cNvPr id="12" name="Content Placeholder 3"/>
          <p:cNvGraphicFramePr>
            <a:graphicFrameLocks noGrp="1"/>
          </p:cNvGraphicFramePr>
          <p:nvPr>
            <p:ph idx="1"/>
            <p:extLst>
              <p:ext uri="{D42A27DB-BD31-4B8C-83A1-F6EECF244321}">
                <p14:modId xmlns:p14="http://schemas.microsoft.com/office/powerpoint/2010/main" xmlns="" val="433059974"/>
              </p:ext>
            </p:extLst>
          </p:nvPr>
        </p:nvGraphicFramePr>
        <p:xfrm>
          <a:off x="609600" y="1676400"/>
          <a:ext cx="7877175" cy="42846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itle 1"/>
          <p:cNvSpPr txBox="1">
            <a:spLocks/>
          </p:cNvSpPr>
          <p:nvPr/>
        </p:nvSpPr>
        <p:spPr>
          <a:xfrm>
            <a:off x="3048000" y="1419225"/>
            <a:ext cx="4267200" cy="731838"/>
          </a:xfrm>
          <a:prstGeom prst="rect">
            <a:avLst/>
          </a:prstGeom>
        </p:spPr>
        <p:txBody>
          <a:bodyPr vert="horz" lIns="91440" tIns="45720" rIns="91440" bIns="45720" rtlCol="0" anchor="ctr">
            <a:normAutofit fontScale="97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xmlns="" val="26548342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3079391252"/>
              </p:ext>
            </p:extLst>
          </p:nvPr>
        </p:nvGraphicFramePr>
        <p:xfrm>
          <a:off x="850900" y="2151063"/>
          <a:ext cx="7454900" cy="3479800"/>
        </p:xfrm>
        <a:graphic>
          <a:graphicData uri="http://schemas.openxmlformats.org/drawingml/2006/table">
            <a:tbl>
              <a:tblPr firstRow="1" bandRow="1">
                <a:tableStyleId>{5C22544A-7EE6-4342-B048-85BDC9FD1C3A}</a:tableStyleId>
              </a:tblPr>
              <a:tblGrid>
                <a:gridCol w="7454900"/>
              </a:tblGrid>
              <a:tr h="370840">
                <a:tc>
                  <a:txBody>
                    <a:bodyPr/>
                    <a:lstStyle/>
                    <a:p>
                      <a:endParaRPr lang="en-US" dirty="0"/>
                    </a:p>
                  </a:txBody>
                  <a:tcPr/>
                </a:tc>
              </a:tr>
              <a:tr h="370840">
                <a:tc>
                  <a:txBody>
                    <a:bodyPr/>
                    <a:lstStyle/>
                    <a:p>
                      <a:r>
                        <a:rPr lang="en-US" sz="2400" dirty="0" smtClean="0"/>
                        <a:t>Build the case for change</a:t>
                      </a:r>
                    </a:p>
                  </a:txBody>
                  <a:tcPr/>
                </a:tc>
              </a:tr>
              <a:tr h="370840">
                <a:tc>
                  <a:txBody>
                    <a:bodyPr/>
                    <a:lstStyle/>
                    <a:p>
                      <a:r>
                        <a:rPr lang="en-US" sz="2400" dirty="0" smtClean="0"/>
                        <a:t>Facilitate the co-creation of a provisional vision</a:t>
                      </a:r>
                      <a:endParaRPr lang="en-US" sz="2400" dirty="0"/>
                    </a:p>
                  </a:txBody>
                  <a:tcPr/>
                </a:tc>
              </a:tr>
              <a:tr h="370840">
                <a:tc>
                  <a:txBody>
                    <a:bodyPr/>
                    <a:lstStyle/>
                    <a:p>
                      <a:r>
                        <a:rPr lang="en-US" sz="2400" dirty="0" smtClean="0"/>
                        <a:t>Identify innovation priorities </a:t>
                      </a:r>
                      <a:endParaRPr lang="en-US" sz="2400" dirty="0"/>
                    </a:p>
                  </a:txBody>
                  <a:tcPr/>
                </a:tc>
              </a:tr>
              <a:tr h="370840">
                <a:tc>
                  <a:txBody>
                    <a:bodyPr/>
                    <a:lstStyle/>
                    <a:p>
                      <a:r>
                        <a:rPr lang="en-US" sz="2400" dirty="0" smtClean="0"/>
                        <a:t>Identify, Promote, Support, and Legitimize early adopters</a:t>
                      </a:r>
                    </a:p>
                  </a:txBody>
                  <a:tcPr/>
                </a:tc>
              </a:tr>
              <a:tr h="370840">
                <a:tc>
                  <a:txBody>
                    <a:bodyPr/>
                    <a:lstStyle/>
                    <a:p>
                      <a:r>
                        <a:rPr lang="en-US" sz="2400" dirty="0" smtClean="0"/>
                        <a:t>Create</a:t>
                      </a:r>
                      <a:r>
                        <a:rPr lang="en-US" sz="2400" baseline="0" dirty="0" smtClean="0"/>
                        <a:t> </a:t>
                      </a:r>
                      <a:r>
                        <a:rPr lang="en-US" sz="2400" dirty="0" smtClean="0"/>
                        <a:t>systems conditions, including supportive CDE policies</a:t>
                      </a:r>
                      <a:r>
                        <a:rPr lang="en-US" sz="2400" baseline="0" dirty="0" smtClean="0"/>
                        <a:t> and practices</a:t>
                      </a:r>
                    </a:p>
                  </a:txBody>
                  <a:tcPr/>
                </a:tc>
              </a:tr>
              <a:tr h="370840">
                <a:tc>
                  <a:txBody>
                    <a:bodyPr/>
                    <a:lstStyle/>
                    <a:p>
                      <a:r>
                        <a:rPr lang="en-US" sz="2400" dirty="0" smtClean="0"/>
                        <a:t>Partner to create environments for innovation</a:t>
                      </a:r>
                      <a:r>
                        <a:rPr lang="en-US" sz="2400" baseline="0" dirty="0" smtClean="0"/>
                        <a:t> at all levels</a:t>
                      </a:r>
                      <a:endParaRPr lang="en-US" sz="2400" dirty="0"/>
                    </a:p>
                  </a:txBody>
                  <a:tcPr/>
                </a:tc>
              </a:tr>
            </a:tbl>
          </a:graphicData>
        </a:graphic>
      </p:graphicFrame>
      <p:sp>
        <p:nvSpPr>
          <p:cNvPr id="3" name="Title 2"/>
          <p:cNvSpPr>
            <a:spLocks noGrp="1"/>
          </p:cNvSpPr>
          <p:nvPr>
            <p:ph type="title"/>
          </p:nvPr>
        </p:nvSpPr>
        <p:spPr/>
        <p:txBody>
          <a:bodyPr/>
          <a:lstStyle/>
          <a:p>
            <a:r>
              <a:rPr lang="en-US" dirty="0" smtClean="0"/>
              <a:t>Roles for the SEA</a:t>
            </a:r>
            <a:endParaRPr lang="en-US" dirty="0"/>
          </a:p>
        </p:txBody>
      </p:sp>
    </p:spTree>
    <p:extLst>
      <p:ext uri="{BB962C8B-B14F-4D97-AF65-F5344CB8AC3E}">
        <p14:creationId xmlns:p14="http://schemas.microsoft.com/office/powerpoint/2010/main" xmlns="" val="20513727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04" y="50298"/>
            <a:ext cx="8933607" cy="922695"/>
          </a:xfrm>
        </p:spPr>
        <p:txBody>
          <a:bodyPr/>
          <a:lstStyle/>
          <a:p>
            <a:pPr algn="ctr"/>
            <a:r>
              <a:rPr lang="en-US" sz="3600" dirty="0" smtClean="0"/>
              <a:t>A Ten-Year Look at Student Performance</a:t>
            </a:r>
            <a:endParaRPr lang="en-US" sz="3600" dirty="0"/>
          </a:p>
        </p:txBody>
      </p:sp>
      <p:sp>
        <p:nvSpPr>
          <p:cNvPr id="3" name="Footer Placeholder 2"/>
          <p:cNvSpPr>
            <a:spLocks noGrp="1"/>
          </p:cNvSpPr>
          <p:nvPr>
            <p:ph type="ftr" sz="quarter" idx="3"/>
          </p:nvPr>
        </p:nvSpPr>
        <p:spPr/>
        <p:txBody>
          <a:bodyPr/>
          <a:lstStyle/>
          <a:p>
            <a:fld id="{757A2F4E-5D54-B04B-91BD-7E78EE1FE9FD}" type="slidenum">
              <a:rPr lang="en-US" smtClean="0"/>
              <a:pPr/>
              <a:t>2</a:t>
            </a:fld>
            <a:endParaRPr lang="en-US" dirty="0" smtClean="0"/>
          </a:p>
        </p:txBody>
      </p:sp>
      <p:graphicFrame>
        <p:nvGraphicFramePr>
          <p:cNvPr id="4" name="Chart 3"/>
          <p:cNvGraphicFramePr>
            <a:graphicFrameLocks/>
          </p:cNvGraphicFramePr>
          <p:nvPr>
            <p:extLst>
              <p:ext uri="{D42A27DB-BD31-4B8C-83A1-F6EECF244321}">
                <p14:modId xmlns:p14="http://schemas.microsoft.com/office/powerpoint/2010/main" xmlns="" val="2319289569"/>
              </p:ext>
            </p:extLst>
          </p:nvPr>
        </p:nvGraphicFramePr>
        <p:xfrm>
          <a:off x="283536" y="1339703"/>
          <a:ext cx="8569842" cy="473503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97104" y="1515315"/>
            <a:ext cx="8810847" cy="954107"/>
          </a:xfrm>
          <a:prstGeom prst="rect">
            <a:avLst/>
          </a:prstGeom>
          <a:noFill/>
        </p:spPr>
        <p:txBody>
          <a:bodyPr wrap="square" rtlCol="0">
            <a:spAutoFit/>
          </a:bodyPr>
          <a:lstStyle/>
          <a:p>
            <a:pPr algn="ctr" defTabSz="914400" fontAlgn="auto">
              <a:spcBef>
                <a:spcPts val="0"/>
              </a:spcBef>
              <a:spcAft>
                <a:spcPts val="0"/>
              </a:spcAft>
            </a:pPr>
            <a:r>
              <a:rPr lang="en-US" sz="2800" b="1" dirty="0" smtClean="0">
                <a:solidFill>
                  <a:srgbClr val="000000"/>
                </a:solidFill>
                <a:latin typeface="Calibri"/>
                <a:ea typeface="+mn-ea"/>
                <a:cs typeface="+mn-cs"/>
              </a:rPr>
              <a:t>Percent of Students Proficient and Advanced by Subject, 2004 through 2014</a:t>
            </a:r>
            <a:endParaRPr lang="en-US" sz="2800" b="1" dirty="0">
              <a:solidFill>
                <a:srgbClr val="000000"/>
              </a:solidFill>
              <a:latin typeface="Calibri"/>
              <a:ea typeface="+mn-ea"/>
              <a:cs typeface="+mn-cs"/>
            </a:endParaRPr>
          </a:p>
        </p:txBody>
      </p:sp>
    </p:spTree>
    <p:extLst>
      <p:ext uri="{BB962C8B-B14F-4D97-AF65-F5344CB8AC3E}">
        <p14:creationId xmlns:p14="http://schemas.microsoft.com/office/powerpoint/2010/main" xmlns="" val="38329191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Keep Up Growth Data over 10 Years</a:t>
            </a:r>
            <a:endParaRPr lang="en-US" sz="3600" dirty="0"/>
          </a:p>
        </p:txBody>
      </p:sp>
      <p:sp>
        <p:nvSpPr>
          <p:cNvPr id="3" name="Footer Placeholder 2"/>
          <p:cNvSpPr>
            <a:spLocks noGrp="1"/>
          </p:cNvSpPr>
          <p:nvPr>
            <p:ph type="ftr" sz="quarter" idx="3"/>
          </p:nvPr>
        </p:nvSpPr>
        <p:spPr/>
        <p:txBody>
          <a:bodyPr/>
          <a:lstStyle/>
          <a:p>
            <a:fld id="{757A2F4E-5D54-B04B-91BD-7E78EE1FE9FD}" type="slidenum">
              <a:rPr lang="en-US" smtClean="0"/>
              <a:pPr/>
              <a:t>3</a:t>
            </a:fld>
            <a:endParaRPr lang="en-US" dirty="0" smtClean="0"/>
          </a:p>
        </p:txBody>
      </p:sp>
      <p:graphicFrame>
        <p:nvGraphicFramePr>
          <p:cNvPr id="4" name="Chart 3"/>
          <p:cNvGraphicFramePr>
            <a:graphicFrameLocks/>
          </p:cNvGraphicFramePr>
          <p:nvPr>
            <p:extLst>
              <p:ext uri="{D42A27DB-BD31-4B8C-83A1-F6EECF244321}">
                <p14:modId xmlns:p14="http://schemas.microsoft.com/office/powerpoint/2010/main" xmlns="" val="763668102"/>
              </p:ext>
            </p:extLst>
          </p:nvPr>
        </p:nvGraphicFramePr>
        <p:xfrm>
          <a:off x="380999" y="1685925"/>
          <a:ext cx="8649711" cy="429577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13408" y="1233374"/>
            <a:ext cx="8810847" cy="954107"/>
          </a:xfrm>
          <a:prstGeom prst="rect">
            <a:avLst/>
          </a:prstGeom>
          <a:noFill/>
        </p:spPr>
        <p:txBody>
          <a:bodyPr wrap="square" rtlCol="0">
            <a:spAutoFit/>
          </a:bodyPr>
          <a:lstStyle/>
          <a:p>
            <a:pPr algn="ctr" defTabSz="914400" fontAlgn="auto">
              <a:spcBef>
                <a:spcPts val="0"/>
              </a:spcBef>
              <a:spcAft>
                <a:spcPts val="0"/>
              </a:spcAft>
            </a:pPr>
            <a:r>
              <a:rPr lang="en-US" sz="2800" b="1" dirty="0" smtClean="0">
                <a:solidFill>
                  <a:srgbClr val="000000"/>
                </a:solidFill>
                <a:latin typeface="Calibri"/>
                <a:ea typeface="+mn-ea"/>
                <a:cs typeface="+mn-cs"/>
              </a:rPr>
              <a:t>Percent of Students Making Keep-Up Growth by Subject, 2004 through 2014</a:t>
            </a:r>
            <a:endParaRPr lang="en-US" sz="2800" b="1" dirty="0">
              <a:solidFill>
                <a:srgbClr val="000000"/>
              </a:solidFill>
              <a:latin typeface="Calibri"/>
              <a:ea typeface="+mn-ea"/>
              <a:cs typeface="+mn-cs"/>
            </a:endParaRPr>
          </a:p>
        </p:txBody>
      </p:sp>
    </p:spTree>
    <p:extLst>
      <p:ext uri="{BB962C8B-B14F-4D97-AF65-F5344CB8AC3E}">
        <p14:creationId xmlns:p14="http://schemas.microsoft.com/office/powerpoint/2010/main" xmlns="" val="36282334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04" y="82541"/>
            <a:ext cx="8933607" cy="922695"/>
          </a:xfrm>
        </p:spPr>
        <p:txBody>
          <a:bodyPr/>
          <a:lstStyle/>
          <a:p>
            <a:pPr algn="ctr"/>
            <a:r>
              <a:rPr lang="en-US" sz="3600" dirty="0" smtClean="0"/>
              <a:t>Catch-Up Growth Data over 10 Years</a:t>
            </a:r>
            <a:endParaRPr lang="en-US" sz="3600" dirty="0"/>
          </a:p>
        </p:txBody>
      </p:sp>
      <p:sp>
        <p:nvSpPr>
          <p:cNvPr id="3" name="Footer Placeholder 2"/>
          <p:cNvSpPr>
            <a:spLocks noGrp="1"/>
          </p:cNvSpPr>
          <p:nvPr>
            <p:ph type="ftr" sz="quarter" idx="3"/>
          </p:nvPr>
        </p:nvSpPr>
        <p:spPr/>
        <p:txBody>
          <a:bodyPr/>
          <a:lstStyle/>
          <a:p>
            <a:fld id="{757A2F4E-5D54-B04B-91BD-7E78EE1FE9FD}" type="slidenum">
              <a:rPr lang="en-US" smtClean="0"/>
              <a:pPr/>
              <a:t>4</a:t>
            </a:fld>
            <a:endParaRPr lang="en-US" dirty="0" smtClean="0"/>
          </a:p>
        </p:txBody>
      </p:sp>
      <p:graphicFrame>
        <p:nvGraphicFramePr>
          <p:cNvPr id="4" name="Chart 3"/>
          <p:cNvGraphicFramePr>
            <a:graphicFrameLocks/>
          </p:cNvGraphicFramePr>
          <p:nvPr>
            <p:extLst>
              <p:ext uri="{D42A27DB-BD31-4B8C-83A1-F6EECF244321}">
                <p14:modId xmlns:p14="http://schemas.microsoft.com/office/powerpoint/2010/main" xmlns="" val="2307243685"/>
              </p:ext>
            </p:extLst>
          </p:nvPr>
        </p:nvGraphicFramePr>
        <p:xfrm>
          <a:off x="380999" y="1679945"/>
          <a:ext cx="8444024" cy="430264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13408" y="1785470"/>
            <a:ext cx="8810847" cy="954107"/>
          </a:xfrm>
          <a:prstGeom prst="rect">
            <a:avLst/>
          </a:prstGeom>
          <a:noFill/>
        </p:spPr>
        <p:txBody>
          <a:bodyPr wrap="square" rtlCol="0">
            <a:spAutoFit/>
          </a:bodyPr>
          <a:lstStyle/>
          <a:p>
            <a:pPr algn="ctr" defTabSz="914400" fontAlgn="auto">
              <a:spcBef>
                <a:spcPts val="0"/>
              </a:spcBef>
              <a:spcAft>
                <a:spcPts val="0"/>
              </a:spcAft>
            </a:pPr>
            <a:r>
              <a:rPr lang="en-US" sz="2800" b="1" dirty="0" smtClean="0">
                <a:solidFill>
                  <a:srgbClr val="000000"/>
                </a:solidFill>
                <a:latin typeface="Calibri"/>
                <a:ea typeface="+mn-ea"/>
                <a:cs typeface="+mn-cs"/>
              </a:rPr>
              <a:t>Percent of Students Making Catch-Up Growth by Subject, 2004 through 2014</a:t>
            </a:r>
            <a:endParaRPr lang="en-US" sz="2800" b="1" dirty="0">
              <a:solidFill>
                <a:srgbClr val="000000"/>
              </a:solidFill>
              <a:latin typeface="Calibri"/>
              <a:ea typeface="+mn-ea"/>
              <a:cs typeface="+mn-cs"/>
            </a:endParaRPr>
          </a:p>
        </p:txBody>
      </p:sp>
    </p:spTree>
    <p:extLst>
      <p:ext uri="{BB962C8B-B14F-4D97-AF65-F5344CB8AC3E}">
        <p14:creationId xmlns:p14="http://schemas.microsoft.com/office/powerpoint/2010/main" xmlns="" val="25877339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Landscape Continued…</a:t>
            </a:r>
            <a:endParaRPr lang="en-US" dirty="0">
              <a:solidFill>
                <a:schemeClr val="tx1"/>
              </a:solidFill>
            </a:endParaRPr>
          </a:p>
        </p:txBody>
      </p:sp>
      <p:sp>
        <p:nvSpPr>
          <p:cNvPr id="3" name="Footer Placeholder 2"/>
          <p:cNvSpPr>
            <a:spLocks noGrp="1"/>
          </p:cNvSpPr>
          <p:nvPr>
            <p:ph type="ftr" sz="quarter" idx="3"/>
          </p:nvPr>
        </p:nvSpPr>
        <p:spPr/>
        <p:txBody>
          <a:bodyPr/>
          <a:lstStyle/>
          <a:p>
            <a:fld id="{757A2F4E-5D54-B04B-91BD-7E78EE1FE9FD}" type="slidenum">
              <a:rPr lang="en-US" smtClean="0"/>
              <a:pPr/>
              <a:t>5</a:t>
            </a:fld>
            <a:endParaRPr lang="en-US" dirty="0" smtClean="0"/>
          </a:p>
        </p:txBody>
      </p:sp>
      <p:sp>
        <p:nvSpPr>
          <p:cNvPr id="5" name="Content Placeholder 1"/>
          <p:cNvSpPr txBox="1">
            <a:spLocks/>
          </p:cNvSpPr>
          <p:nvPr/>
        </p:nvSpPr>
        <p:spPr>
          <a:xfrm>
            <a:off x="556097" y="1723936"/>
            <a:ext cx="8407893" cy="4407408"/>
          </a:xfrm>
          <a:prstGeom prst="rect">
            <a:avLst/>
          </a:prstGeom>
        </p:spPr>
        <p:txBody>
          <a:bodyPr/>
          <a:lstStyle>
            <a:lvl1pPr marL="502920" indent="-457200" algn="l" defTabSz="914400" rtl="0" eaLnBrk="1" latinLnBrk="0" hangingPunct="1">
              <a:spcBef>
                <a:spcPct val="20000"/>
              </a:spcBef>
              <a:buClr>
                <a:schemeClr val="accent1"/>
              </a:buClr>
              <a:buSzPct val="110000"/>
              <a:buFont typeface="Wingdings" charset="2"/>
              <a:buChar char="§"/>
              <a:defRPr sz="2400" b="1" kern="1200" spc="150" baseline="0">
                <a:solidFill>
                  <a:schemeClr val="accent6">
                    <a:lumMod val="50000"/>
                  </a:schemeClr>
                </a:solidFill>
                <a:latin typeface="+mn-lt"/>
                <a:ea typeface="+mn-ea"/>
                <a:cs typeface="+mn-cs"/>
              </a:defRPr>
            </a:lvl1pPr>
            <a:lvl2pPr marL="822960" indent="-457200" algn="l" defTabSz="914400" rtl="0" eaLnBrk="1" latinLnBrk="0" hangingPunct="1">
              <a:spcBef>
                <a:spcPct val="20000"/>
              </a:spcBef>
              <a:buClr>
                <a:schemeClr val="accent2"/>
              </a:buClr>
              <a:buSzPct val="110000"/>
              <a:buFont typeface="Wingdings" charset="2"/>
              <a:buChar char="§"/>
              <a:defRPr sz="2200" kern="1200" spc="100" baseline="0">
                <a:solidFill>
                  <a:schemeClr val="accent6">
                    <a:lumMod val="50000"/>
                  </a:schemeClr>
                </a:solidFill>
                <a:latin typeface="+mn-lt"/>
                <a:ea typeface="+mn-ea"/>
                <a:cs typeface="+mn-cs"/>
              </a:defRPr>
            </a:lvl2pPr>
            <a:lvl3pPr marL="925830" indent="-285750" algn="l" defTabSz="914400" rtl="0" eaLnBrk="1" latinLnBrk="0" hangingPunct="1">
              <a:spcBef>
                <a:spcPct val="20000"/>
              </a:spcBef>
              <a:buClr>
                <a:schemeClr val="accent3"/>
              </a:buClr>
              <a:buSzPct val="110000"/>
              <a:buFont typeface="Wingdings" charset="2"/>
              <a:buChar char="§"/>
              <a:defRPr sz="2000" kern="1200" spc="100" baseline="0">
                <a:solidFill>
                  <a:schemeClr val="accent6">
                    <a:lumMod val="50000"/>
                  </a:schemeClr>
                </a:solidFill>
                <a:latin typeface="+mn-lt"/>
                <a:ea typeface="+mn-ea"/>
                <a:cs typeface="+mn-cs"/>
              </a:defRPr>
            </a:lvl3pPr>
            <a:lvl4pPr marL="1200150" indent="-285750" algn="l" defTabSz="914400" rtl="0" eaLnBrk="1" latinLnBrk="0" hangingPunct="1">
              <a:spcBef>
                <a:spcPct val="20000"/>
              </a:spcBef>
              <a:buClr>
                <a:schemeClr val="accent4"/>
              </a:buClr>
              <a:buSzPct val="110000"/>
              <a:buFont typeface="Wingdings" charset="2"/>
              <a:buChar char="§"/>
              <a:defRPr sz="1800" kern="1200">
                <a:solidFill>
                  <a:schemeClr val="accent6">
                    <a:lumMod val="50000"/>
                  </a:schemeClr>
                </a:solidFill>
                <a:latin typeface="+mn-lt"/>
                <a:ea typeface="+mn-ea"/>
                <a:cs typeface="+mn-cs"/>
              </a:defRPr>
            </a:lvl4pPr>
            <a:lvl5pPr marL="1383030" indent="-285750" algn="l" defTabSz="914400" rtl="0" eaLnBrk="1" latinLnBrk="0" hangingPunct="1">
              <a:spcBef>
                <a:spcPct val="20000"/>
              </a:spcBef>
              <a:buClr>
                <a:schemeClr val="accent6"/>
              </a:buClr>
              <a:buSzPct val="110000"/>
              <a:buFont typeface="Wingdings" charset="2"/>
              <a:buChar char="§"/>
              <a:defRPr sz="1600" kern="1200" spc="100" baseline="0">
                <a:solidFill>
                  <a:schemeClr val="accent6">
                    <a:lumMod val="50000"/>
                  </a:schemeClr>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en-US" dirty="0" smtClean="0"/>
              <a:t>Between 2010 and 2020, new jobs in Colorado requiring a postsecondary education and training will grow by 716,000, while jobs for high school graduates will grow by 268,000 or nearly 3x the rate of growth.</a:t>
            </a:r>
          </a:p>
          <a:p>
            <a:r>
              <a:rPr lang="en-US" dirty="0" smtClean="0"/>
              <a:t>Colorado ranks 3</a:t>
            </a:r>
            <a:r>
              <a:rPr lang="en-US" baseline="30000" dirty="0" smtClean="0"/>
              <a:t>rd</a:t>
            </a:r>
            <a:r>
              <a:rPr lang="en-US" dirty="0" smtClean="0"/>
              <a:t> in terms of the proportion of its 2020 jobs that will require a bachelor’s degree and is 48</a:t>
            </a:r>
            <a:r>
              <a:rPr lang="en-US" baseline="30000" dirty="0" smtClean="0"/>
              <a:t>th</a:t>
            </a:r>
            <a:r>
              <a:rPr lang="en-US" dirty="0" smtClean="0"/>
              <a:t> in jobs for high school graduates or dropouts</a:t>
            </a:r>
          </a:p>
          <a:p>
            <a:pPr lvl="1"/>
            <a:endParaRPr lang="en-US" dirty="0"/>
          </a:p>
          <a:p>
            <a:pPr lvl="2"/>
            <a:r>
              <a:rPr lang="en-US" dirty="0" smtClean="0"/>
              <a:t>Source: Georgetown University, </a:t>
            </a:r>
            <a:r>
              <a:rPr lang="en-US" i="1" dirty="0" smtClean="0"/>
              <a:t>Job Growth and Education Requirements</a:t>
            </a:r>
            <a:r>
              <a:rPr lang="en-US" dirty="0" smtClean="0"/>
              <a:t>, 2013</a:t>
            </a:r>
          </a:p>
          <a:p>
            <a:endParaRPr lang="en-US" dirty="0"/>
          </a:p>
        </p:txBody>
      </p:sp>
    </p:spTree>
    <p:extLst>
      <p:ext uri="{BB962C8B-B14F-4D97-AF65-F5344CB8AC3E}">
        <p14:creationId xmlns:p14="http://schemas.microsoft.com/office/powerpoint/2010/main" xmlns="" val="36434873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tx1"/>
                </a:solidFill>
              </a:rPr>
              <a:t>Data Highlights</a:t>
            </a:r>
            <a:endParaRPr lang="en-US" dirty="0">
              <a:solidFill>
                <a:schemeClr val="tx1"/>
              </a:solidFill>
            </a:endParaRPr>
          </a:p>
        </p:txBody>
      </p:sp>
      <p:sp>
        <p:nvSpPr>
          <p:cNvPr id="5" name="Content Placeholder 1"/>
          <p:cNvSpPr txBox="1">
            <a:spLocks/>
          </p:cNvSpPr>
          <p:nvPr/>
        </p:nvSpPr>
        <p:spPr>
          <a:xfrm>
            <a:off x="381000" y="1719071"/>
            <a:ext cx="8407893" cy="4407408"/>
          </a:xfrm>
          <a:prstGeom prst="rect">
            <a:avLst/>
          </a:prstGeom>
        </p:spPr>
        <p:txBody>
          <a:bodyPr/>
          <a:lstStyle>
            <a:lvl1pPr marL="502920" indent="-457200" algn="l" defTabSz="914400" rtl="0" eaLnBrk="1" latinLnBrk="0" hangingPunct="1">
              <a:spcBef>
                <a:spcPct val="20000"/>
              </a:spcBef>
              <a:buClr>
                <a:schemeClr val="accent1"/>
              </a:buClr>
              <a:buSzPct val="110000"/>
              <a:buFont typeface="Wingdings" charset="2"/>
              <a:buChar char="§"/>
              <a:defRPr sz="2400" b="1" kern="1200" spc="150" baseline="0">
                <a:solidFill>
                  <a:schemeClr val="accent6">
                    <a:lumMod val="50000"/>
                  </a:schemeClr>
                </a:solidFill>
                <a:latin typeface="+mn-lt"/>
                <a:ea typeface="+mn-ea"/>
                <a:cs typeface="+mn-cs"/>
              </a:defRPr>
            </a:lvl1pPr>
            <a:lvl2pPr marL="822960" indent="-457200" algn="l" defTabSz="914400" rtl="0" eaLnBrk="1" latinLnBrk="0" hangingPunct="1">
              <a:spcBef>
                <a:spcPct val="20000"/>
              </a:spcBef>
              <a:buClr>
                <a:schemeClr val="accent2"/>
              </a:buClr>
              <a:buSzPct val="110000"/>
              <a:buFont typeface="Wingdings" charset="2"/>
              <a:buChar char="§"/>
              <a:defRPr sz="2200" kern="1200" spc="100" baseline="0">
                <a:solidFill>
                  <a:schemeClr val="accent6">
                    <a:lumMod val="50000"/>
                  </a:schemeClr>
                </a:solidFill>
                <a:latin typeface="+mn-lt"/>
                <a:ea typeface="+mn-ea"/>
                <a:cs typeface="+mn-cs"/>
              </a:defRPr>
            </a:lvl2pPr>
            <a:lvl3pPr marL="925830" indent="-285750" algn="l" defTabSz="914400" rtl="0" eaLnBrk="1" latinLnBrk="0" hangingPunct="1">
              <a:spcBef>
                <a:spcPct val="20000"/>
              </a:spcBef>
              <a:buClr>
                <a:schemeClr val="accent3"/>
              </a:buClr>
              <a:buSzPct val="110000"/>
              <a:buFont typeface="Wingdings" charset="2"/>
              <a:buChar char="§"/>
              <a:defRPr sz="2000" kern="1200" spc="100" baseline="0">
                <a:solidFill>
                  <a:schemeClr val="accent6">
                    <a:lumMod val="50000"/>
                  </a:schemeClr>
                </a:solidFill>
                <a:latin typeface="+mn-lt"/>
                <a:ea typeface="+mn-ea"/>
                <a:cs typeface="+mn-cs"/>
              </a:defRPr>
            </a:lvl3pPr>
            <a:lvl4pPr marL="1200150" indent="-285750" algn="l" defTabSz="914400" rtl="0" eaLnBrk="1" latinLnBrk="0" hangingPunct="1">
              <a:spcBef>
                <a:spcPct val="20000"/>
              </a:spcBef>
              <a:buClr>
                <a:schemeClr val="accent4"/>
              </a:buClr>
              <a:buSzPct val="110000"/>
              <a:buFont typeface="Wingdings" charset="2"/>
              <a:buChar char="§"/>
              <a:defRPr sz="1800" kern="1200">
                <a:solidFill>
                  <a:schemeClr val="accent6">
                    <a:lumMod val="50000"/>
                  </a:schemeClr>
                </a:solidFill>
                <a:latin typeface="+mn-lt"/>
                <a:ea typeface="+mn-ea"/>
                <a:cs typeface="+mn-cs"/>
              </a:defRPr>
            </a:lvl4pPr>
            <a:lvl5pPr marL="1383030" indent="-285750" algn="l" defTabSz="914400" rtl="0" eaLnBrk="1" latinLnBrk="0" hangingPunct="1">
              <a:spcBef>
                <a:spcPct val="20000"/>
              </a:spcBef>
              <a:buClr>
                <a:schemeClr val="accent6"/>
              </a:buClr>
              <a:buSzPct val="110000"/>
              <a:buFont typeface="Wingdings" charset="2"/>
              <a:buChar char="§"/>
              <a:defRPr sz="1600" kern="1200" spc="100" baseline="0">
                <a:solidFill>
                  <a:schemeClr val="accent6">
                    <a:lumMod val="50000"/>
                  </a:schemeClr>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en-US" dirty="0" smtClean="0"/>
              <a:t>77.4% On-time graduation rate</a:t>
            </a:r>
          </a:p>
          <a:p>
            <a:r>
              <a:rPr lang="en-US" dirty="0" smtClean="0"/>
              <a:t>2.4% annual dropout rate (10,546 students)</a:t>
            </a:r>
          </a:p>
          <a:p>
            <a:r>
              <a:rPr lang="en-US" dirty="0" smtClean="0"/>
              <a:t>55.2% of high school graduates immediately enroll in 2 or 4 year college</a:t>
            </a:r>
          </a:p>
          <a:p>
            <a:r>
              <a:rPr lang="en-US" dirty="0" smtClean="0"/>
              <a:t>More than one-third of them need remedial coursework</a:t>
            </a:r>
          </a:p>
          <a:p>
            <a:r>
              <a:rPr lang="en-US" dirty="0" smtClean="0"/>
              <a:t>Colorado youth unemployment is on the rise and higher than the national average.  16.7%</a:t>
            </a:r>
          </a:p>
          <a:p>
            <a:pPr lvl="1"/>
            <a:r>
              <a:rPr lang="en-US" dirty="0" smtClean="0"/>
              <a:t>26.2% Age 16-19</a:t>
            </a:r>
          </a:p>
          <a:p>
            <a:pPr lvl="1"/>
            <a:r>
              <a:rPr lang="en-US" dirty="0" smtClean="0"/>
              <a:t>12.9% Age 20-24</a:t>
            </a:r>
            <a:endParaRPr lang="en-US" dirty="0"/>
          </a:p>
        </p:txBody>
      </p:sp>
    </p:spTree>
    <p:extLst>
      <p:ext uri="{BB962C8B-B14F-4D97-AF65-F5344CB8AC3E}">
        <p14:creationId xmlns:p14="http://schemas.microsoft.com/office/powerpoint/2010/main" xmlns="" val="26887646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4783" t="26334" r="49460" b="4012"/>
          <a:stretch/>
        </p:blipFill>
        <p:spPr>
          <a:xfrm>
            <a:off x="144223" y="1219200"/>
            <a:ext cx="5189777" cy="5426075"/>
          </a:xfrm>
          <a:prstGeom prst="rect">
            <a:avLst/>
          </a:prstGeom>
        </p:spPr>
      </p:pic>
      <p:sp>
        <p:nvSpPr>
          <p:cNvPr id="6" name="Title 2"/>
          <p:cNvSpPr>
            <a:spLocks noGrp="1"/>
          </p:cNvSpPr>
          <p:nvPr>
            <p:ph type="title"/>
          </p:nvPr>
        </p:nvSpPr>
        <p:spPr>
          <a:xfrm>
            <a:off x="0" y="137160"/>
            <a:ext cx="8915400" cy="850392"/>
          </a:xfrm>
        </p:spPr>
        <p:txBody>
          <a:bodyPr/>
          <a:lstStyle/>
          <a:p>
            <a:r>
              <a:rPr lang="en-US" dirty="0" smtClean="0">
                <a:solidFill>
                  <a:srgbClr val="E46C0A"/>
                </a:solidFill>
              </a:rPr>
              <a:t/>
            </a:r>
            <a:br>
              <a:rPr lang="en-US" dirty="0" smtClean="0">
                <a:solidFill>
                  <a:srgbClr val="E46C0A"/>
                </a:solidFill>
              </a:rPr>
            </a:br>
            <a:r>
              <a:rPr lang="en-US" dirty="0" smtClean="0">
                <a:solidFill>
                  <a:srgbClr val="000000"/>
                </a:solidFill>
              </a:rPr>
              <a:t>Colorado’s </a:t>
            </a:r>
            <a:r>
              <a:rPr lang="en-US" dirty="0">
                <a:solidFill>
                  <a:srgbClr val="000000"/>
                </a:solidFill>
              </a:rPr>
              <a:t>V</a:t>
            </a:r>
            <a:r>
              <a:rPr lang="en-US" dirty="0" smtClean="0">
                <a:solidFill>
                  <a:srgbClr val="000000"/>
                </a:solidFill>
              </a:rPr>
              <a:t>ision for Next </a:t>
            </a:r>
            <a:r>
              <a:rPr lang="en-US" dirty="0">
                <a:solidFill>
                  <a:srgbClr val="000000"/>
                </a:solidFill>
              </a:rPr>
              <a:t>G</a:t>
            </a:r>
            <a:r>
              <a:rPr lang="en-US" dirty="0" smtClean="0">
                <a:solidFill>
                  <a:srgbClr val="000000"/>
                </a:solidFill>
              </a:rPr>
              <a:t>eneration </a:t>
            </a:r>
            <a:r>
              <a:rPr lang="en-US" dirty="0">
                <a:solidFill>
                  <a:srgbClr val="000000"/>
                </a:solidFill>
              </a:rPr>
              <a:t>L</a:t>
            </a:r>
            <a:r>
              <a:rPr lang="en-US" dirty="0" smtClean="0">
                <a:solidFill>
                  <a:srgbClr val="000000"/>
                </a:solidFill>
              </a:rPr>
              <a:t>earning – </a:t>
            </a:r>
            <a:r>
              <a:rPr lang="en-US" dirty="0">
                <a:solidFill>
                  <a:schemeClr val="tx1"/>
                </a:solidFill>
              </a:rPr>
              <a:t>S</a:t>
            </a:r>
            <a:r>
              <a:rPr lang="en-US" dirty="0" smtClean="0">
                <a:solidFill>
                  <a:schemeClr val="tx1"/>
                </a:solidFill>
              </a:rPr>
              <a:t>tudent </a:t>
            </a:r>
            <a:r>
              <a:rPr lang="en-US" dirty="0">
                <a:solidFill>
                  <a:schemeClr val="tx1"/>
                </a:solidFill>
              </a:rPr>
              <a:t>O</a:t>
            </a:r>
            <a:r>
              <a:rPr lang="en-US" dirty="0" smtClean="0">
                <a:solidFill>
                  <a:schemeClr val="tx1"/>
                </a:solidFill>
              </a:rPr>
              <a:t>utcomes</a:t>
            </a:r>
            <a:endParaRPr lang="en-US" dirty="0">
              <a:solidFill>
                <a:schemeClr val="tx1"/>
              </a:solidFill>
            </a:endParaRPr>
          </a:p>
        </p:txBody>
      </p:sp>
      <p:sp>
        <p:nvSpPr>
          <p:cNvPr id="5" name="Slide Number Placeholder 4"/>
          <p:cNvSpPr>
            <a:spLocks noGrp="1"/>
          </p:cNvSpPr>
          <p:nvPr>
            <p:ph type="sldNum" sz="quarter" idx="11"/>
          </p:nvPr>
        </p:nvSpPr>
        <p:spPr/>
        <p:txBody>
          <a:bodyPr/>
          <a:lstStyle/>
          <a:p>
            <a:fld id="{5496B690-B4CB-3C49-9DF4-D1178E319247}" type="slidenum">
              <a:rPr lang="en-US" smtClean="0">
                <a:solidFill>
                  <a:prstClr val="black">
                    <a:tint val="75000"/>
                  </a:prstClr>
                </a:solidFill>
              </a:rPr>
              <a:pPr/>
              <a:t>7</a:t>
            </a:fld>
            <a:endParaRPr lang="en-US" dirty="0">
              <a:solidFill>
                <a:prstClr val="black">
                  <a:tint val="75000"/>
                </a:prstClr>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2415532385"/>
              </p:ext>
            </p:extLst>
          </p:nvPr>
        </p:nvGraphicFramePr>
        <p:xfrm>
          <a:off x="5257800" y="1219200"/>
          <a:ext cx="3657600" cy="5303520"/>
        </p:xfrm>
        <a:graphic>
          <a:graphicData uri="http://schemas.openxmlformats.org/drawingml/2006/table">
            <a:tbl>
              <a:tblPr firstRow="1" bandRow="1">
                <a:tableStyleId>{3B4B98B0-60AC-42C2-AFA5-B58CD77FA1E5}</a:tableStyleId>
              </a:tblPr>
              <a:tblGrid>
                <a:gridCol w="3657600"/>
              </a:tblGrid>
              <a:tr h="559397">
                <a:tc>
                  <a:txBody>
                    <a:bodyPr/>
                    <a:lstStyle/>
                    <a:p>
                      <a:pPr algn="ctr"/>
                      <a:r>
                        <a:rPr lang="en-US" sz="1300" b="1" i="1" kern="1200" dirty="0" smtClean="0">
                          <a:solidFill>
                            <a:schemeClr val="tx1"/>
                          </a:solidFill>
                          <a:effectLst/>
                          <a:latin typeface="+mn-lt"/>
                          <a:ea typeface="+mn-ea"/>
                          <a:cs typeface="+mn-cs"/>
                        </a:rPr>
                        <a:t>How to Maximize </a:t>
                      </a:r>
                    </a:p>
                    <a:p>
                      <a:pPr algn="ctr"/>
                      <a:r>
                        <a:rPr lang="en-US" sz="1300" b="1" i="1" kern="1200" dirty="0" smtClean="0">
                          <a:solidFill>
                            <a:schemeClr val="tx1"/>
                          </a:solidFill>
                          <a:effectLst/>
                          <a:latin typeface="+mn-lt"/>
                          <a:ea typeface="+mn-ea"/>
                          <a:cs typeface="+mn-cs"/>
                        </a:rPr>
                        <a:t>Unique Potential of All Students &amp; Align to</a:t>
                      </a:r>
                      <a:r>
                        <a:rPr lang="en-US" sz="1300" b="1" i="1" kern="1200" baseline="0" dirty="0" smtClean="0">
                          <a:solidFill>
                            <a:schemeClr val="tx1"/>
                          </a:solidFill>
                          <a:effectLst/>
                          <a:latin typeface="+mn-lt"/>
                          <a:ea typeface="+mn-ea"/>
                          <a:cs typeface="+mn-cs"/>
                        </a:rPr>
                        <a:t> 21</a:t>
                      </a:r>
                      <a:r>
                        <a:rPr lang="en-US" sz="1300" b="1" i="1" kern="1200" baseline="30000" dirty="0" smtClean="0">
                          <a:solidFill>
                            <a:schemeClr val="tx1"/>
                          </a:solidFill>
                          <a:effectLst/>
                          <a:latin typeface="+mn-lt"/>
                          <a:ea typeface="+mn-ea"/>
                          <a:cs typeface="+mn-cs"/>
                        </a:rPr>
                        <a:t>st</a:t>
                      </a:r>
                      <a:r>
                        <a:rPr lang="en-US" sz="1300" b="1" i="1" kern="1200" baseline="0" dirty="0" smtClean="0">
                          <a:solidFill>
                            <a:schemeClr val="tx1"/>
                          </a:solidFill>
                          <a:effectLst/>
                          <a:latin typeface="+mn-lt"/>
                          <a:ea typeface="+mn-ea"/>
                          <a:cs typeface="+mn-cs"/>
                        </a:rPr>
                        <a:t> Century Needs</a:t>
                      </a:r>
                      <a:endParaRPr lang="en-US" sz="1300" b="1" kern="1200" dirty="0">
                        <a:solidFill>
                          <a:schemeClr val="tx1"/>
                        </a:solidFill>
                        <a:effectLst/>
                        <a:latin typeface="+mn-lt"/>
                        <a:ea typeface="+mn-ea"/>
                        <a:cs typeface="+mn-cs"/>
                      </a:endParaRPr>
                    </a:p>
                  </a:txBody>
                  <a:tcPr/>
                </a:tc>
              </a:tr>
              <a:tr h="4195483">
                <a:tc>
                  <a:txBody>
                    <a:bodyPr/>
                    <a:lstStyle/>
                    <a:p>
                      <a:pPr>
                        <a:spcBef>
                          <a:spcPts val="1200"/>
                        </a:spcBef>
                      </a:pPr>
                      <a:r>
                        <a:rPr lang="en-US" sz="1300" kern="1200" dirty="0" smtClean="0">
                          <a:solidFill>
                            <a:schemeClr val="tx1"/>
                          </a:solidFill>
                          <a:effectLst/>
                          <a:latin typeface="+mj-lt"/>
                          <a:ea typeface="+mn-ea"/>
                          <a:cs typeface="+mn-cs"/>
                        </a:rPr>
                        <a:t>Annual attention to increased development of each of the following characteristics:</a:t>
                      </a:r>
                      <a:endParaRPr lang="en-US" sz="1300" b="1" kern="1200" dirty="0" smtClean="0">
                        <a:solidFill>
                          <a:schemeClr val="tx1"/>
                        </a:solidFill>
                        <a:effectLst/>
                        <a:latin typeface="+mj-lt"/>
                        <a:ea typeface="+mn-ea"/>
                        <a:cs typeface="+mn-cs"/>
                      </a:endParaRPr>
                    </a:p>
                    <a:p>
                      <a:pPr marL="225425" lvl="0" indent="-225425">
                        <a:spcBef>
                          <a:spcPts val="1200"/>
                        </a:spcBef>
                        <a:buFont typeface="Arial"/>
                        <a:buChar char="•"/>
                      </a:pPr>
                      <a:r>
                        <a:rPr lang="en-US" sz="1300" b="1" kern="1200" dirty="0" smtClean="0">
                          <a:solidFill>
                            <a:schemeClr val="tx1"/>
                          </a:solidFill>
                          <a:effectLst/>
                          <a:latin typeface="+mj-lt"/>
                          <a:ea typeface="+mn-ea"/>
                          <a:cs typeface="+mn-cs"/>
                        </a:rPr>
                        <a:t>Academic competencies</a:t>
                      </a:r>
                      <a:r>
                        <a:rPr lang="en-US" sz="1300" kern="1200" dirty="0" smtClean="0">
                          <a:solidFill>
                            <a:schemeClr val="tx1"/>
                          </a:solidFill>
                          <a:effectLst/>
                          <a:latin typeface="+mj-lt"/>
                          <a:ea typeface="+mn-ea"/>
                          <a:cs typeface="+mn-cs"/>
                        </a:rPr>
                        <a:t> including: math skills, literacy skills, and critical thinking skills</a:t>
                      </a:r>
                    </a:p>
                    <a:p>
                      <a:pPr marL="225425" lvl="0" indent="-225425">
                        <a:spcBef>
                          <a:spcPts val="1200"/>
                        </a:spcBef>
                        <a:buFont typeface="Arial"/>
                        <a:buChar char="•"/>
                      </a:pPr>
                      <a:r>
                        <a:rPr lang="en-US" sz="1300" b="1" kern="1200" dirty="0" smtClean="0">
                          <a:solidFill>
                            <a:schemeClr val="tx1"/>
                          </a:solidFill>
                          <a:effectLst/>
                          <a:latin typeface="+mj-lt"/>
                          <a:ea typeface="+mn-ea"/>
                          <a:cs typeface="+mn-cs"/>
                        </a:rPr>
                        <a:t>Professional competencies</a:t>
                      </a:r>
                      <a:r>
                        <a:rPr lang="en-US" sz="1300" kern="1200" dirty="0" smtClean="0">
                          <a:solidFill>
                            <a:schemeClr val="tx1"/>
                          </a:solidFill>
                          <a:effectLst/>
                          <a:latin typeface="+mj-lt"/>
                          <a:ea typeface="+mn-ea"/>
                          <a:cs typeface="+mn-cs"/>
                        </a:rPr>
                        <a:t> including: ability to manage time, collaborate with others, and independently learn new things</a:t>
                      </a:r>
                    </a:p>
                    <a:p>
                      <a:pPr marL="225425" lvl="0" indent="-225425">
                        <a:spcBef>
                          <a:spcPts val="1200"/>
                        </a:spcBef>
                        <a:buFont typeface="Arial"/>
                        <a:buChar char="•"/>
                      </a:pPr>
                      <a:r>
                        <a:rPr lang="en-US" sz="1300" b="1" kern="1200" dirty="0" smtClean="0">
                          <a:solidFill>
                            <a:schemeClr val="tx1"/>
                          </a:solidFill>
                          <a:effectLst/>
                          <a:latin typeface="+mj-lt"/>
                          <a:ea typeface="+mn-ea"/>
                          <a:cs typeface="+mn-cs"/>
                        </a:rPr>
                        <a:t>Entrepreneurial competencies</a:t>
                      </a:r>
                      <a:r>
                        <a:rPr lang="en-US" sz="1300" kern="1200" dirty="0" smtClean="0">
                          <a:solidFill>
                            <a:schemeClr val="tx1"/>
                          </a:solidFill>
                          <a:effectLst/>
                          <a:latin typeface="+mj-lt"/>
                          <a:ea typeface="+mn-ea"/>
                          <a:cs typeface="+mn-cs"/>
                        </a:rPr>
                        <a:t> including: the ability to manage professional risk, make interesting connections, and learn from failure</a:t>
                      </a:r>
                    </a:p>
                    <a:p>
                      <a:pPr marL="225425" lvl="0" indent="-225425">
                        <a:spcBef>
                          <a:spcPts val="1200"/>
                        </a:spcBef>
                        <a:buFont typeface="Arial"/>
                        <a:buChar char="•"/>
                      </a:pPr>
                      <a:r>
                        <a:rPr lang="en-US" sz="1300" b="1" kern="1200" dirty="0" smtClean="0">
                          <a:solidFill>
                            <a:schemeClr val="tx1"/>
                          </a:solidFill>
                          <a:effectLst/>
                          <a:latin typeface="+mj-lt"/>
                          <a:ea typeface="+mn-ea"/>
                          <a:cs typeface="+mn-cs"/>
                        </a:rPr>
                        <a:t>Deep knowledge of self (personal</a:t>
                      </a:r>
                      <a:r>
                        <a:rPr lang="en-US" sz="1300" b="1" kern="1200" baseline="0" dirty="0" smtClean="0">
                          <a:solidFill>
                            <a:schemeClr val="tx1"/>
                          </a:solidFill>
                          <a:effectLst/>
                          <a:latin typeface="+mj-lt"/>
                          <a:ea typeface="+mn-ea"/>
                          <a:cs typeface="+mn-cs"/>
                        </a:rPr>
                        <a:t> competencies)</a:t>
                      </a:r>
                      <a:r>
                        <a:rPr lang="en-US" sz="1300" b="1" kern="1200" dirty="0" smtClean="0">
                          <a:solidFill>
                            <a:schemeClr val="tx1"/>
                          </a:solidFill>
                          <a:effectLst/>
                          <a:latin typeface="+mj-lt"/>
                          <a:ea typeface="+mn-ea"/>
                          <a:cs typeface="+mn-cs"/>
                        </a:rPr>
                        <a:t> </a:t>
                      </a:r>
                      <a:r>
                        <a:rPr lang="en-US" sz="1300" kern="1200" dirty="0" smtClean="0">
                          <a:solidFill>
                            <a:schemeClr val="tx1"/>
                          </a:solidFill>
                          <a:effectLst/>
                          <a:latin typeface="+mj-lt"/>
                          <a:ea typeface="+mn-ea"/>
                          <a:cs typeface="+mn-cs"/>
                        </a:rPr>
                        <a:t>that students can use to make good decisions that play on their strengths </a:t>
                      </a:r>
                    </a:p>
                    <a:p>
                      <a:pPr marL="225425" indent="-225425">
                        <a:spcBef>
                          <a:spcPts val="1200"/>
                        </a:spcBef>
                        <a:buFont typeface="Arial"/>
                        <a:buChar char="•"/>
                      </a:pPr>
                      <a:r>
                        <a:rPr lang="en-US" sz="1300" b="1" kern="1200" dirty="0" smtClean="0">
                          <a:solidFill>
                            <a:schemeClr val="tx1"/>
                          </a:solidFill>
                          <a:effectLst/>
                          <a:latin typeface="+mj-lt"/>
                          <a:ea typeface="+mn-ea"/>
                          <a:cs typeface="+mn-cs"/>
                        </a:rPr>
                        <a:t>Drive to contribute</a:t>
                      </a:r>
                      <a:r>
                        <a:rPr lang="en-US" sz="1300" kern="1200" dirty="0" smtClean="0">
                          <a:solidFill>
                            <a:schemeClr val="tx1"/>
                          </a:solidFill>
                          <a:effectLst/>
                          <a:latin typeface="+mj-lt"/>
                          <a:ea typeface="+mn-ea"/>
                          <a:cs typeface="+mn-cs"/>
                        </a:rPr>
                        <a:t> </a:t>
                      </a:r>
                      <a:r>
                        <a:rPr lang="en-US" sz="1300" b="1" kern="1200" dirty="0" smtClean="0">
                          <a:solidFill>
                            <a:schemeClr val="tx1"/>
                          </a:solidFill>
                          <a:effectLst/>
                          <a:latin typeface="+mj-lt"/>
                          <a:ea typeface="+mn-ea"/>
                          <a:cs typeface="+mn-cs"/>
                        </a:rPr>
                        <a:t>(civic</a:t>
                      </a:r>
                      <a:r>
                        <a:rPr lang="en-US" sz="1300" b="1" kern="1200" baseline="0" dirty="0" smtClean="0">
                          <a:solidFill>
                            <a:schemeClr val="tx1"/>
                          </a:solidFill>
                          <a:effectLst/>
                          <a:latin typeface="+mj-lt"/>
                          <a:ea typeface="+mn-ea"/>
                          <a:cs typeface="+mn-cs"/>
                        </a:rPr>
                        <a:t> competencies) </a:t>
                      </a:r>
                      <a:r>
                        <a:rPr lang="en-US" sz="1300" kern="1200" dirty="0" smtClean="0">
                          <a:solidFill>
                            <a:schemeClr val="tx1"/>
                          </a:solidFill>
                          <a:effectLst/>
                          <a:latin typeface="+mj-lt"/>
                          <a:ea typeface="+mn-ea"/>
                          <a:cs typeface="+mn-cs"/>
                        </a:rPr>
                        <a:t>as a member of the community and the workforce</a:t>
                      </a:r>
                      <a:r>
                        <a:rPr lang="en-US" sz="1300" dirty="0" smtClean="0">
                          <a:effectLst/>
                          <a:latin typeface="+mj-lt"/>
                        </a:rPr>
                        <a:t> </a:t>
                      </a:r>
                      <a:endParaRPr lang="en-US" sz="1300" dirty="0">
                        <a:latin typeface="+mj-lt"/>
                      </a:endParaRPr>
                    </a:p>
                  </a:txBody>
                  <a:tcPr>
                    <a:solidFill>
                      <a:srgbClr val="93CDDD">
                        <a:alpha val="20000"/>
                      </a:srgbClr>
                    </a:solidFill>
                  </a:tcPr>
                </a:tc>
              </a:tr>
            </a:tbl>
          </a:graphicData>
        </a:graphic>
      </p:graphicFrame>
    </p:spTree>
    <p:extLst>
      <p:ext uri="{BB962C8B-B14F-4D97-AF65-F5344CB8AC3E}">
        <p14:creationId xmlns:p14="http://schemas.microsoft.com/office/powerpoint/2010/main" xmlns="" val="21302518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850470"/>
          </a:xfrm>
          <a:solidFill>
            <a:schemeClr val="tx1"/>
          </a:solidFill>
        </p:spPr>
        <p:txBody>
          <a:bodyPr anchor="t" anchorCtr="0">
            <a:normAutofit/>
          </a:bodyPr>
          <a:lstStyle/>
          <a:p>
            <a:pPr algn="l">
              <a:lnSpc>
                <a:spcPts val="3620"/>
              </a:lnSpc>
              <a:spcBef>
                <a:spcPts val="0"/>
              </a:spcBef>
            </a:pPr>
            <a:r>
              <a:rPr lang="en-US" sz="4000" b="1" dirty="0" smtClean="0">
                <a:solidFill>
                  <a:schemeClr val="bg1"/>
                </a:solidFill>
              </a:rPr>
              <a:t>Every student leaving our schools </a:t>
            </a:r>
            <a:br>
              <a:rPr lang="en-US" sz="4000" b="1" dirty="0" smtClean="0">
                <a:solidFill>
                  <a:schemeClr val="bg1"/>
                </a:solidFill>
              </a:rPr>
            </a:br>
            <a:r>
              <a:rPr lang="en-US" sz="4000" b="1" dirty="0" smtClean="0">
                <a:solidFill>
                  <a:schemeClr val="bg1"/>
                </a:solidFill>
              </a:rPr>
              <a:t>as curious as when they arrive…</a:t>
            </a:r>
            <a:r>
              <a:rPr lang="en-US" sz="4000" b="1" dirty="0">
                <a:solidFill>
                  <a:schemeClr val="bg1"/>
                </a:solidFill>
              </a:rPr>
              <a:t/>
            </a:r>
            <a:br>
              <a:rPr lang="en-US" sz="4000" b="1" dirty="0">
                <a:solidFill>
                  <a:schemeClr val="bg1"/>
                </a:solidFill>
              </a:rPr>
            </a:br>
            <a:endParaRPr lang="en-US" sz="2200" dirty="0">
              <a:solidFill>
                <a:schemeClr val="bg1"/>
              </a:solidFill>
            </a:endParaRPr>
          </a:p>
        </p:txBody>
      </p:sp>
      <p:pic>
        <p:nvPicPr>
          <p:cNvPr id="5" name="Picture 4" descr="OgAAALcYDm_FGawy5x7qzqF0e0T9CWXBUQVKTD9VhIm8Pj9x_KNs7k869EOYTSHYyzLkSxuF8HEr4a-A51EJasFtdN0Am1T1UAFgNzVyYL3Dn_NUs6QCz4CnU5Rq.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752600"/>
            <a:ext cx="9144000" cy="5353246"/>
          </a:xfrm>
          <a:prstGeom prst="rect">
            <a:avLst/>
          </a:prstGeom>
        </p:spPr>
      </p:pic>
    </p:spTree>
    <p:extLst>
      <p:ext uri="{BB962C8B-B14F-4D97-AF65-F5344CB8AC3E}">
        <p14:creationId xmlns:p14="http://schemas.microsoft.com/office/powerpoint/2010/main" xmlns="" val="346727004"/>
      </p:ext>
    </p:extLst>
  </p:cSld>
  <p:clrMapOvr>
    <a:masterClrMapping/>
  </p:clrMapOvr>
  <p:transition spd="slow">
    <p:push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860389" y="3833962"/>
            <a:ext cx="2025812" cy="2025811"/>
            <a:chOff x="2362200" y="3833962"/>
            <a:chExt cx="2643039" cy="2643038"/>
          </a:xfrm>
        </p:grpSpPr>
        <p:sp>
          <p:nvSpPr>
            <p:cNvPr id="9" name="Oval 8"/>
            <p:cNvSpPr/>
            <p:nvPr/>
          </p:nvSpPr>
          <p:spPr>
            <a:xfrm>
              <a:off x="2362200" y="3833962"/>
              <a:ext cx="2643038" cy="2643038"/>
            </a:xfrm>
            <a:prstGeom prst="ellipse">
              <a:avLst/>
            </a:prstGeom>
          </p:spPr>
          <p:style>
            <a:lnRef idx="0">
              <a:schemeClr val="lt1">
                <a:hueOff val="0"/>
                <a:satOff val="0"/>
                <a:lumOff val="0"/>
                <a:alphaOff val="0"/>
              </a:schemeClr>
            </a:lnRef>
            <a:fillRef idx="3">
              <a:schemeClr val="accent1">
                <a:shade val="80000"/>
                <a:alpha val="50000"/>
                <a:hueOff val="0"/>
                <a:satOff val="0"/>
                <a:lumOff val="1939"/>
                <a:alphaOff val="20000"/>
              </a:schemeClr>
            </a:fillRef>
            <a:effectRef idx="0">
              <a:schemeClr val="accent1">
                <a:shade val="80000"/>
                <a:alpha val="50000"/>
                <a:hueOff val="0"/>
                <a:satOff val="0"/>
                <a:lumOff val="1939"/>
                <a:alphaOff val="20000"/>
              </a:schemeClr>
            </a:effectRef>
            <a:fontRef idx="minor">
              <a:schemeClr val="tx1"/>
            </a:fontRef>
          </p:style>
        </p:sp>
        <p:sp>
          <p:nvSpPr>
            <p:cNvPr id="10" name="Oval 4"/>
            <p:cNvSpPr/>
            <p:nvPr/>
          </p:nvSpPr>
          <p:spPr>
            <a:xfrm>
              <a:off x="2389794" y="4221026"/>
              <a:ext cx="2615445" cy="186891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45455" tIns="22860" rIns="145455" bIns="22860" numCol="1" spcCol="1270" anchor="ctr" anchorCtr="0">
              <a:noAutofit/>
            </a:bodyPr>
            <a:lstStyle/>
            <a:p>
              <a:pPr algn="ctr" defTabSz="800100" fontAlgn="auto">
                <a:lnSpc>
                  <a:spcPct val="90000"/>
                </a:lnSpc>
                <a:spcAft>
                  <a:spcPct val="35000"/>
                </a:spcAft>
              </a:pPr>
              <a:r>
                <a:rPr lang="en-US" sz="2000" b="1" dirty="0" smtClean="0">
                  <a:solidFill>
                    <a:prstClr val="black"/>
                  </a:solidFill>
                  <a:latin typeface="Calibri"/>
                </a:rPr>
                <a:t>COMPETENCY-BASED</a:t>
              </a:r>
              <a:endParaRPr lang="en-US" sz="2000" b="1" dirty="0">
                <a:solidFill>
                  <a:prstClr val="black"/>
                </a:solidFill>
                <a:latin typeface="Calibri"/>
              </a:endParaRPr>
            </a:p>
          </p:txBody>
        </p:sp>
      </p:grpSp>
      <p:grpSp>
        <p:nvGrpSpPr>
          <p:cNvPr id="17" name="Group 16"/>
          <p:cNvGrpSpPr/>
          <p:nvPr/>
        </p:nvGrpSpPr>
        <p:grpSpPr>
          <a:xfrm>
            <a:off x="5289389" y="3833959"/>
            <a:ext cx="2025811" cy="2025811"/>
            <a:chOff x="6729562" y="3833962"/>
            <a:chExt cx="2643038" cy="2643038"/>
          </a:xfrm>
        </p:grpSpPr>
        <p:sp>
          <p:nvSpPr>
            <p:cNvPr id="15" name="Oval 14"/>
            <p:cNvSpPr/>
            <p:nvPr/>
          </p:nvSpPr>
          <p:spPr>
            <a:xfrm>
              <a:off x="6729562" y="3833962"/>
              <a:ext cx="2643038" cy="2643038"/>
            </a:xfrm>
            <a:prstGeom prst="ellipse">
              <a:avLst/>
            </a:prstGeom>
          </p:spPr>
          <p:style>
            <a:lnRef idx="0">
              <a:schemeClr val="lt1">
                <a:hueOff val="0"/>
                <a:satOff val="0"/>
                <a:lumOff val="0"/>
                <a:alphaOff val="0"/>
              </a:schemeClr>
            </a:lnRef>
            <a:fillRef idx="3">
              <a:schemeClr val="accent1">
                <a:shade val="80000"/>
                <a:alpha val="50000"/>
                <a:hueOff val="0"/>
                <a:satOff val="0"/>
                <a:lumOff val="2908"/>
                <a:alphaOff val="30000"/>
              </a:schemeClr>
            </a:fillRef>
            <a:effectRef idx="0">
              <a:schemeClr val="accent1">
                <a:shade val="80000"/>
                <a:alpha val="50000"/>
                <a:hueOff val="0"/>
                <a:satOff val="0"/>
                <a:lumOff val="2908"/>
                <a:alphaOff val="30000"/>
              </a:schemeClr>
            </a:effectRef>
            <a:fontRef idx="minor">
              <a:schemeClr val="tx1"/>
            </a:fontRef>
          </p:style>
        </p:sp>
        <p:sp>
          <p:nvSpPr>
            <p:cNvPr id="16" name="Oval 4"/>
            <p:cNvSpPr/>
            <p:nvPr/>
          </p:nvSpPr>
          <p:spPr>
            <a:xfrm>
              <a:off x="6964226" y="4221026"/>
              <a:ext cx="2255974" cy="186891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45455" tIns="22860" rIns="145455" bIns="22860" numCol="1" spcCol="1270" anchor="ctr" anchorCtr="0">
              <a:noAutofit/>
            </a:bodyPr>
            <a:lstStyle/>
            <a:p>
              <a:pPr algn="ctr" defTabSz="800100" fontAlgn="auto">
                <a:lnSpc>
                  <a:spcPct val="90000"/>
                </a:lnSpc>
                <a:spcAft>
                  <a:spcPct val="35000"/>
                </a:spcAft>
              </a:pPr>
              <a:r>
                <a:rPr lang="en-US" sz="2000" b="1" dirty="0" smtClean="0">
                  <a:solidFill>
                    <a:prstClr val="black"/>
                  </a:solidFill>
                  <a:latin typeface="Calibri"/>
                </a:rPr>
                <a:t>SAFE AND HEALTHY</a:t>
              </a:r>
              <a:endParaRPr lang="en-US" sz="2000" b="1" dirty="0">
                <a:solidFill>
                  <a:prstClr val="black"/>
                </a:solidFill>
                <a:latin typeface="Calibri"/>
              </a:endParaRPr>
            </a:p>
          </p:txBody>
        </p:sp>
      </p:grpSp>
      <p:sp>
        <p:nvSpPr>
          <p:cNvPr id="5" name="TextBox 4"/>
          <p:cNvSpPr txBox="1"/>
          <p:nvPr/>
        </p:nvSpPr>
        <p:spPr>
          <a:xfrm>
            <a:off x="642761" y="1038572"/>
            <a:ext cx="7858478" cy="2631490"/>
          </a:xfrm>
          <a:prstGeom prst="rect">
            <a:avLst/>
          </a:prstGeom>
          <a:noFill/>
        </p:spPr>
        <p:txBody>
          <a:bodyPr wrap="square" rtlCol="0">
            <a:spAutoFit/>
          </a:bodyPr>
          <a:lstStyle/>
          <a:p>
            <a:pPr fontAlgn="auto">
              <a:spcBef>
                <a:spcPts val="0"/>
              </a:spcBef>
              <a:spcAft>
                <a:spcPts val="0"/>
              </a:spcAft>
            </a:pPr>
            <a:r>
              <a:rPr lang="en-US" sz="3300" dirty="0" smtClean="0">
                <a:solidFill>
                  <a:srgbClr val="000000"/>
                </a:solidFill>
                <a:latin typeface="+mj-lt"/>
                <a:ea typeface="+mn-ea"/>
                <a:cs typeface="+mn-cs"/>
              </a:rPr>
              <a:t>What are the characteristics of learning environments that help students develop </a:t>
            </a:r>
            <a:r>
              <a:rPr lang="en-US" sz="3300" dirty="0" smtClean="0">
                <a:solidFill>
                  <a:srgbClr val="4083CF">
                    <a:lumMod val="50000"/>
                  </a:srgbClr>
                </a:solidFill>
                <a:latin typeface="+mj-lt"/>
                <a:ea typeface="+mn-ea"/>
                <a:cs typeface="+mn-cs"/>
              </a:rPr>
              <a:t>core competencies</a:t>
            </a:r>
            <a:r>
              <a:rPr lang="en-US" sz="3300" dirty="0" smtClean="0">
                <a:solidFill>
                  <a:srgbClr val="000000"/>
                </a:solidFill>
                <a:latin typeface="+mj-lt"/>
                <a:ea typeface="+mn-ea"/>
                <a:cs typeface="+mn-cs"/>
              </a:rPr>
              <a:t>, </a:t>
            </a:r>
            <a:r>
              <a:rPr lang="en-US" sz="3300" dirty="0" smtClean="0">
                <a:solidFill>
                  <a:srgbClr val="EFAB16"/>
                </a:solidFill>
                <a:latin typeface="+mj-lt"/>
                <a:ea typeface="+mn-ea"/>
                <a:cs typeface="+mn-cs"/>
              </a:rPr>
              <a:t>self knowledge </a:t>
            </a:r>
            <a:r>
              <a:rPr lang="en-US" sz="3300" dirty="0" smtClean="0">
                <a:solidFill>
                  <a:srgbClr val="000000"/>
                </a:solidFill>
                <a:latin typeface="+mj-lt"/>
                <a:ea typeface="+mn-ea"/>
                <a:cs typeface="+mn-cs"/>
              </a:rPr>
              <a:t>and the </a:t>
            </a:r>
            <a:r>
              <a:rPr lang="en-US" sz="3300" dirty="0" smtClean="0">
                <a:solidFill>
                  <a:srgbClr val="78AC35"/>
                </a:solidFill>
                <a:latin typeface="+mj-lt"/>
                <a:ea typeface="+mn-ea"/>
                <a:cs typeface="+mn-cs"/>
              </a:rPr>
              <a:t>drive to contribute </a:t>
            </a:r>
            <a:r>
              <a:rPr lang="en-US" sz="3300" dirty="0" smtClean="0">
                <a:solidFill>
                  <a:srgbClr val="000000"/>
                </a:solidFill>
                <a:latin typeface="+mj-lt"/>
                <a:ea typeface="+mn-ea"/>
                <a:cs typeface="+mn-cs"/>
              </a:rPr>
              <a:t>in a way that maximizes their </a:t>
            </a:r>
            <a:r>
              <a:rPr lang="en-US" sz="3300" dirty="0" smtClean="0">
                <a:solidFill>
                  <a:srgbClr val="DB2820"/>
                </a:solidFill>
                <a:latin typeface="+mj-lt"/>
                <a:ea typeface="+mn-ea"/>
                <a:cs typeface="+mn-cs"/>
              </a:rPr>
              <a:t>UNIQUE POTENTIAL</a:t>
            </a:r>
            <a:r>
              <a:rPr lang="en-US" sz="3300" dirty="0" smtClean="0">
                <a:solidFill>
                  <a:srgbClr val="000000"/>
                </a:solidFill>
                <a:latin typeface="+mj-lt"/>
                <a:ea typeface="+mn-ea"/>
                <a:cs typeface="+mn-cs"/>
              </a:rPr>
              <a:t>?  </a:t>
            </a:r>
            <a:endParaRPr lang="en-US" sz="3300" dirty="0">
              <a:solidFill>
                <a:srgbClr val="000000"/>
              </a:solidFill>
              <a:latin typeface="+mj-lt"/>
              <a:ea typeface="+mn-ea"/>
              <a:cs typeface="+mn-cs"/>
            </a:endParaRPr>
          </a:p>
        </p:txBody>
      </p:sp>
      <p:grpSp>
        <p:nvGrpSpPr>
          <p:cNvPr id="8" name="Group 7"/>
          <p:cNvGrpSpPr/>
          <p:nvPr/>
        </p:nvGrpSpPr>
        <p:grpSpPr>
          <a:xfrm>
            <a:off x="152400" y="3833961"/>
            <a:ext cx="2025811" cy="2025811"/>
            <a:chOff x="228600" y="3833962"/>
            <a:chExt cx="2643038" cy="2643038"/>
          </a:xfrm>
        </p:grpSpPr>
        <p:sp>
          <p:nvSpPr>
            <p:cNvPr id="6" name="Oval 5"/>
            <p:cNvSpPr/>
            <p:nvPr/>
          </p:nvSpPr>
          <p:spPr>
            <a:xfrm>
              <a:off x="228600" y="3833962"/>
              <a:ext cx="2643038" cy="2643038"/>
            </a:xfrm>
            <a:prstGeom prst="ellipse">
              <a:avLst/>
            </a:prstGeom>
          </p:spPr>
          <p:style>
            <a:lnRef idx="0">
              <a:schemeClr val="lt1">
                <a:hueOff val="0"/>
                <a:satOff val="0"/>
                <a:lumOff val="0"/>
                <a:alphaOff val="0"/>
              </a:schemeClr>
            </a:lnRef>
            <a:fillRef idx="3">
              <a:schemeClr val="accent1">
                <a:shade val="80000"/>
                <a:alpha val="50000"/>
                <a:hueOff val="0"/>
                <a:satOff val="0"/>
                <a:lumOff val="0"/>
                <a:alphaOff val="0"/>
              </a:schemeClr>
            </a:fillRef>
            <a:effectRef idx="0">
              <a:schemeClr val="accent1">
                <a:shade val="80000"/>
                <a:alpha val="50000"/>
                <a:hueOff val="0"/>
                <a:satOff val="0"/>
                <a:lumOff val="0"/>
                <a:alphaOff val="0"/>
              </a:schemeClr>
            </a:effectRef>
            <a:fontRef idx="minor">
              <a:schemeClr val="tx1"/>
            </a:fontRef>
          </p:style>
        </p:sp>
        <p:sp>
          <p:nvSpPr>
            <p:cNvPr id="7" name="Oval 4"/>
            <p:cNvSpPr/>
            <p:nvPr/>
          </p:nvSpPr>
          <p:spPr>
            <a:xfrm>
              <a:off x="228601" y="4221026"/>
              <a:ext cx="2643037" cy="186891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45455" tIns="22860" rIns="145455" bIns="22860" numCol="1" spcCol="1270" anchor="ctr" anchorCtr="0">
              <a:noAutofit/>
            </a:bodyPr>
            <a:lstStyle/>
            <a:p>
              <a:pPr algn="ctr" defTabSz="800100" fontAlgn="auto">
                <a:lnSpc>
                  <a:spcPct val="90000"/>
                </a:lnSpc>
                <a:spcAft>
                  <a:spcPct val="35000"/>
                </a:spcAft>
              </a:pPr>
              <a:r>
                <a:rPr lang="en-US" sz="2000" b="1" dirty="0" smtClean="0">
                  <a:solidFill>
                    <a:prstClr val="black"/>
                  </a:solidFill>
                  <a:latin typeface="Calibri"/>
                </a:rPr>
                <a:t>PERSONAL AND PERSONALIZED</a:t>
              </a:r>
              <a:endParaRPr lang="en-US" sz="2000" b="1" dirty="0">
                <a:solidFill>
                  <a:prstClr val="black"/>
                </a:solidFill>
                <a:latin typeface="Calibri"/>
              </a:endParaRPr>
            </a:p>
          </p:txBody>
        </p:sp>
      </p:grpSp>
      <p:grpSp>
        <p:nvGrpSpPr>
          <p:cNvPr id="14" name="Group 13"/>
          <p:cNvGrpSpPr/>
          <p:nvPr/>
        </p:nvGrpSpPr>
        <p:grpSpPr>
          <a:xfrm>
            <a:off x="3581400" y="3833960"/>
            <a:ext cx="2025811" cy="2025811"/>
            <a:chOff x="4672162" y="3833962"/>
            <a:chExt cx="2643038" cy="2643038"/>
          </a:xfrm>
        </p:grpSpPr>
        <p:sp>
          <p:nvSpPr>
            <p:cNvPr id="12" name="Oval 11"/>
            <p:cNvSpPr/>
            <p:nvPr/>
          </p:nvSpPr>
          <p:spPr>
            <a:xfrm>
              <a:off x="4672162" y="3833962"/>
              <a:ext cx="2643038" cy="2643038"/>
            </a:xfrm>
            <a:prstGeom prst="ellipse">
              <a:avLst/>
            </a:prstGeom>
          </p:spPr>
          <p:style>
            <a:lnRef idx="0">
              <a:schemeClr val="lt1">
                <a:hueOff val="0"/>
                <a:satOff val="0"/>
                <a:lumOff val="0"/>
                <a:alphaOff val="0"/>
              </a:schemeClr>
            </a:lnRef>
            <a:fillRef idx="3">
              <a:schemeClr val="accent1">
                <a:shade val="80000"/>
                <a:alpha val="50000"/>
                <a:hueOff val="0"/>
                <a:satOff val="0"/>
                <a:lumOff val="969"/>
                <a:alphaOff val="10000"/>
              </a:schemeClr>
            </a:fillRef>
            <a:effectRef idx="0">
              <a:schemeClr val="accent1">
                <a:shade val="80000"/>
                <a:alpha val="50000"/>
                <a:hueOff val="0"/>
                <a:satOff val="0"/>
                <a:lumOff val="969"/>
                <a:alphaOff val="10000"/>
              </a:schemeClr>
            </a:effectRef>
            <a:fontRef idx="minor">
              <a:schemeClr val="tx1"/>
            </a:fontRef>
          </p:style>
        </p:sp>
        <p:sp>
          <p:nvSpPr>
            <p:cNvPr id="13" name="Oval 4"/>
            <p:cNvSpPr/>
            <p:nvPr/>
          </p:nvSpPr>
          <p:spPr>
            <a:xfrm>
              <a:off x="4672162" y="4221026"/>
              <a:ext cx="2643038" cy="186891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45455" tIns="22860" rIns="145455" bIns="22860" numCol="1" spcCol="1270" anchor="ctr" anchorCtr="0">
              <a:noAutofit/>
            </a:bodyPr>
            <a:lstStyle/>
            <a:p>
              <a:pPr algn="ctr" defTabSz="800100" fontAlgn="auto">
                <a:lnSpc>
                  <a:spcPct val="90000"/>
                </a:lnSpc>
                <a:spcAft>
                  <a:spcPct val="35000"/>
                </a:spcAft>
              </a:pPr>
              <a:r>
                <a:rPr lang="en-US" sz="2000" b="1" dirty="0" smtClean="0">
                  <a:solidFill>
                    <a:prstClr val="black"/>
                  </a:solidFill>
                  <a:latin typeface="Calibri"/>
                </a:rPr>
                <a:t>CO-CREATED</a:t>
              </a:r>
              <a:endParaRPr lang="en-US" sz="2000" b="1" dirty="0">
                <a:solidFill>
                  <a:prstClr val="black"/>
                </a:solidFill>
                <a:latin typeface="Calibri"/>
              </a:endParaRPr>
            </a:p>
          </p:txBody>
        </p:sp>
      </p:grpSp>
      <p:grpSp>
        <p:nvGrpSpPr>
          <p:cNvPr id="18" name="Group 17"/>
          <p:cNvGrpSpPr/>
          <p:nvPr/>
        </p:nvGrpSpPr>
        <p:grpSpPr>
          <a:xfrm>
            <a:off x="7041989" y="3841589"/>
            <a:ext cx="2025811" cy="2025811"/>
            <a:chOff x="6729562" y="3833962"/>
            <a:chExt cx="2643038" cy="2643038"/>
          </a:xfrm>
        </p:grpSpPr>
        <p:sp>
          <p:nvSpPr>
            <p:cNvPr id="19" name="Oval 18"/>
            <p:cNvSpPr/>
            <p:nvPr/>
          </p:nvSpPr>
          <p:spPr>
            <a:xfrm>
              <a:off x="6729562" y="3833962"/>
              <a:ext cx="2643038" cy="2643038"/>
            </a:xfrm>
            <a:prstGeom prst="ellipse">
              <a:avLst/>
            </a:prstGeom>
          </p:spPr>
          <p:style>
            <a:lnRef idx="0">
              <a:schemeClr val="lt1">
                <a:hueOff val="0"/>
                <a:satOff val="0"/>
                <a:lumOff val="0"/>
                <a:alphaOff val="0"/>
              </a:schemeClr>
            </a:lnRef>
            <a:fillRef idx="3">
              <a:schemeClr val="accent1">
                <a:shade val="80000"/>
                <a:alpha val="50000"/>
                <a:hueOff val="0"/>
                <a:satOff val="0"/>
                <a:lumOff val="2908"/>
                <a:alphaOff val="30000"/>
              </a:schemeClr>
            </a:fillRef>
            <a:effectRef idx="0">
              <a:schemeClr val="accent1">
                <a:shade val="80000"/>
                <a:alpha val="50000"/>
                <a:hueOff val="0"/>
                <a:satOff val="0"/>
                <a:lumOff val="2908"/>
                <a:alphaOff val="30000"/>
              </a:schemeClr>
            </a:effectRef>
            <a:fontRef idx="minor">
              <a:schemeClr val="tx1"/>
            </a:fontRef>
          </p:style>
        </p:sp>
        <p:sp>
          <p:nvSpPr>
            <p:cNvPr id="20" name="Oval 4"/>
            <p:cNvSpPr/>
            <p:nvPr/>
          </p:nvSpPr>
          <p:spPr>
            <a:xfrm>
              <a:off x="6729562" y="4221026"/>
              <a:ext cx="2643038" cy="186891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45455" tIns="22860" rIns="145455" bIns="22860" numCol="1" spcCol="1270" anchor="ctr" anchorCtr="0">
              <a:noAutofit/>
            </a:bodyPr>
            <a:lstStyle/>
            <a:p>
              <a:pPr algn="ctr" defTabSz="800100" fontAlgn="auto">
                <a:lnSpc>
                  <a:spcPct val="90000"/>
                </a:lnSpc>
                <a:spcAft>
                  <a:spcPct val="35000"/>
                </a:spcAft>
              </a:pPr>
              <a:r>
                <a:rPr lang="en-US" sz="2000" b="1" dirty="0" smtClean="0">
                  <a:solidFill>
                    <a:prstClr val="black"/>
                  </a:solidFill>
                  <a:latin typeface="Calibri"/>
                </a:rPr>
                <a:t>TIME-, TALENT-, AND TECHNOLOGY- ENABLED</a:t>
              </a:r>
              <a:endParaRPr lang="en-US" sz="2000" b="1" dirty="0">
                <a:solidFill>
                  <a:prstClr val="black"/>
                </a:solidFill>
                <a:latin typeface="Calibri"/>
              </a:endParaRPr>
            </a:p>
          </p:txBody>
        </p:sp>
      </p:grpSp>
    </p:spTree>
    <p:extLst>
      <p:ext uri="{BB962C8B-B14F-4D97-AF65-F5344CB8AC3E}">
        <p14:creationId xmlns:p14="http://schemas.microsoft.com/office/powerpoint/2010/main" xmlns="" val="617510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ppt_x</p:attrName>
                                        </p:attrNameLst>
                                      </p:cBhvr>
                                      <p:tavLst>
                                        <p:tav tm="0">
                                          <p:val>
                                            <p:strVal val="#ppt_x-.2"/>
                                          </p:val>
                                        </p:tav>
                                        <p:tav tm="100000">
                                          <p:val>
                                            <p:strVal val="#ppt_x"/>
                                          </p:val>
                                        </p:tav>
                                      </p:tavLst>
                                    </p:anim>
                                    <p:anim calcmode="lin" valueType="num">
                                      <p:cBhvr>
                                        <p:cTn id="15"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1000" fill="hold"/>
                                        <p:tgtEl>
                                          <p:spTgt spid="14"/>
                                        </p:tgtEl>
                                        <p:attrNameLst>
                                          <p:attrName>ppt_x</p:attrName>
                                        </p:attrNameLst>
                                      </p:cBhvr>
                                      <p:tavLst>
                                        <p:tav tm="0">
                                          <p:val>
                                            <p:strVal val="#ppt_x-.2"/>
                                          </p:val>
                                        </p:tav>
                                        <p:tav tm="100000">
                                          <p:val>
                                            <p:strVal val="#ppt_x"/>
                                          </p:val>
                                        </p:tav>
                                      </p:tavLst>
                                    </p:anim>
                                    <p:anim calcmode="lin" valueType="num">
                                      <p:cBhvr>
                                        <p:cTn id="22"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1000" fill="hold"/>
                                        <p:tgtEl>
                                          <p:spTgt spid="17"/>
                                        </p:tgtEl>
                                        <p:attrNameLst>
                                          <p:attrName>ppt_x</p:attrName>
                                        </p:attrNameLst>
                                      </p:cBhvr>
                                      <p:tavLst>
                                        <p:tav tm="0">
                                          <p:val>
                                            <p:strVal val="#ppt_x-.2"/>
                                          </p:val>
                                        </p:tav>
                                        <p:tav tm="100000">
                                          <p:val>
                                            <p:strVal val="#ppt_x"/>
                                          </p:val>
                                        </p:tav>
                                      </p:tavLst>
                                    </p:anim>
                                    <p:anim calcmode="lin" valueType="num">
                                      <p:cBhvr>
                                        <p:cTn id="29"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ppt_x</p:attrName>
                                        </p:attrNameLst>
                                      </p:cBhvr>
                                      <p:tavLst>
                                        <p:tav tm="0">
                                          <p:val>
                                            <p:strVal val="#ppt_x-.2"/>
                                          </p:val>
                                        </p:tav>
                                        <p:tav tm="100000">
                                          <p:val>
                                            <p:strVal val="#ppt_x"/>
                                          </p:val>
                                        </p:tav>
                                      </p:tavLst>
                                    </p:anim>
                                    <p:anim calcmode="lin" valueType="num">
                                      <p:cBhvr>
                                        <p:cTn id="36"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_rels/theme6.xml.rels><?xml version="1.0" encoding="UTF-8" standalone="yes"?>
<Relationships xmlns="http://schemas.openxmlformats.org/package/2006/relationships"><Relationship Id="rId1" Type="http://schemas.openxmlformats.org/officeDocument/2006/relationships/image" Target="../media/image3.jpeg"/></Relationships>
</file>

<file path=ppt/theme/_rels/theme7.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CLF 1">
      <a:dk1>
        <a:sysClr val="windowText" lastClr="000000"/>
      </a:dk1>
      <a:lt1>
        <a:sysClr val="window" lastClr="FFFFFF"/>
      </a:lt1>
      <a:dk2>
        <a:srgbClr val="0B4495"/>
      </a:dk2>
      <a:lt2>
        <a:srgbClr val="FFCA05"/>
      </a:lt2>
      <a:accent1>
        <a:srgbClr val="4F72AB"/>
      </a:accent1>
      <a:accent2>
        <a:srgbClr val="42727C"/>
      </a:accent2>
      <a:accent3>
        <a:srgbClr val="4B7A9D"/>
      </a:accent3>
      <a:accent4>
        <a:srgbClr val="CE7100"/>
      </a:accent4>
      <a:accent5>
        <a:srgbClr val="987440"/>
      </a:accent5>
      <a:accent6>
        <a:srgbClr val="743C22"/>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CLF 1">
      <a:dk1>
        <a:sysClr val="windowText" lastClr="000000"/>
      </a:dk1>
      <a:lt1>
        <a:sysClr val="window" lastClr="FFFFFF"/>
      </a:lt1>
      <a:dk2>
        <a:srgbClr val="0B4495"/>
      </a:dk2>
      <a:lt2>
        <a:srgbClr val="FFCA05"/>
      </a:lt2>
      <a:accent1>
        <a:srgbClr val="4F72AB"/>
      </a:accent1>
      <a:accent2>
        <a:srgbClr val="42727C"/>
      </a:accent2>
      <a:accent3>
        <a:srgbClr val="4B7A9D"/>
      </a:accent3>
      <a:accent4>
        <a:srgbClr val="CE7100"/>
      </a:accent4>
      <a:accent5>
        <a:srgbClr val="987440"/>
      </a:accent5>
      <a:accent6>
        <a:srgbClr val="743C22"/>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rthenon">
      <a:majorFont>
        <a:latin typeface="Arial"/>
        <a:ea typeface="Arial"/>
        <a:cs typeface="Arial"/>
      </a:majorFont>
      <a:minorFont>
        <a:latin typeface="Arial"/>
        <a:ea typeface="Arial"/>
        <a:cs typeface="Arial"/>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500" cap="flat" cmpd="sng" algn="ctr">
          <a:solidFill>
            <a:schemeClr val="phClr">
              <a:satMod val="150000"/>
            </a:schemeClr>
          </a:solidFill>
          <a:prstDash val="solid"/>
        </a:ln>
        <a:ln w="50800" cap="flat" cmpd="thickThin"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45000"/>
                <a:satMod val="150000"/>
              </a:schemeClr>
            </a:gs>
            <a:gs pos="35000">
              <a:schemeClr val="phClr">
                <a:shade val="70000"/>
                <a:satMod val="155000"/>
              </a:schemeClr>
            </a:gs>
            <a:gs pos="100000">
              <a:schemeClr val="phClr">
                <a:tint val="90000"/>
                <a:satMod val="175000"/>
              </a:schemeClr>
            </a:gs>
          </a:gsLst>
          <a:lin ang="16200000" scaled="0"/>
        </a:gradFill>
        <a:blipFill>
          <a:blip xmlns:r="http://schemas.openxmlformats.org/officeDocument/2006/relationships" r:embed="rId1">
            <a:duotone>
              <a:schemeClr val="phClr">
                <a:shade val="0"/>
                <a:satMod val="350000"/>
              </a:schemeClr>
              <a:schemeClr val="phClr">
                <a:tint val="80000"/>
              </a:schemeClr>
            </a:duotone>
          </a:blip>
          <a:tile tx="0" ty="0" sx="75000" sy="75000" flip="none" algn="t"/>
        </a:blipFill>
      </a:bgFillStyleLst>
    </a:fmtScheme>
  </a:themeElements>
  <a:objectDefaults>
    <a:spDef>
      <a:spPr>
        <a:solidFill>
          <a:schemeClr val="accent1"/>
        </a:solidFill>
        <a:ln w="12700" cmpd="sng">
          <a:noFill/>
        </a:ln>
      </a:spPr>
      <a:bodyPr rtlCol="0" anchor="ctr"/>
      <a:lstStyle>
        <a:defPPr algn="ctr">
          <a:defRPr sz="11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marL="0" indent="0" algn="ctr">
          <a:spcBef>
            <a:spcPts val="600"/>
          </a:spcBef>
          <a:buFont typeface="Arial" pitchFamily="34" charset="0"/>
          <a:buNone/>
          <a:defRPr sz="1100" dirty="0" smtClean="0"/>
        </a:defPPr>
      </a:lstStyle>
    </a:txDef>
  </a:objectDefaults>
  <a:extraClrSchemeLst/>
</a:theme>
</file>

<file path=ppt/theme/theme5.xml><?xml version="1.0" encoding="utf-8"?>
<a:theme xmlns:a="http://schemas.openxmlformats.org/drawingml/2006/main" name="CDE THEME">
  <a:themeElements>
    <a:clrScheme name="BCo CDE MS Color Palette FINAL">
      <a:dk1>
        <a:srgbClr val="5C6670"/>
      </a:dk1>
      <a:lt1>
        <a:sysClr val="window" lastClr="FFFFFF"/>
      </a:lt1>
      <a:dk2>
        <a:srgbClr val="8FC6E8"/>
      </a:dk2>
      <a:lt2>
        <a:srgbClr val="D3CCBC"/>
      </a:lt2>
      <a:accent1>
        <a:srgbClr val="488BC9"/>
      </a:accent1>
      <a:accent2>
        <a:srgbClr val="FFC846"/>
      </a:accent2>
      <a:accent3>
        <a:srgbClr val="8DC63F"/>
      </a:accent3>
      <a:accent4>
        <a:srgbClr val="6D3A5D"/>
      </a:accent4>
      <a:accent5>
        <a:srgbClr val="46797A"/>
      </a:accent5>
      <a:accent6>
        <a:srgbClr val="EF7521"/>
      </a:accent6>
      <a:hlink>
        <a:srgbClr val="101E8E"/>
      </a:hlink>
      <a:folHlink>
        <a:srgbClr val="18375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1_CDE THEME">
  <a:themeElements>
    <a:clrScheme name="BCo CDE MS Color Palette FINAL">
      <a:dk1>
        <a:srgbClr val="5C6670"/>
      </a:dk1>
      <a:lt1>
        <a:sysClr val="window" lastClr="FFFFFF"/>
      </a:lt1>
      <a:dk2>
        <a:srgbClr val="8FC6E8"/>
      </a:dk2>
      <a:lt2>
        <a:srgbClr val="D3CCBC"/>
      </a:lt2>
      <a:accent1>
        <a:srgbClr val="488BC9"/>
      </a:accent1>
      <a:accent2>
        <a:srgbClr val="FFC846"/>
      </a:accent2>
      <a:accent3>
        <a:srgbClr val="8DC63F"/>
      </a:accent3>
      <a:accent4>
        <a:srgbClr val="6D3A5D"/>
      </a:accent4>
      <a:accent5>
        <a:srgbClr val="46797A"/>
      </a:accent5>
      <a:accent6>
        <a:srgbClr val="EF7521"/>
      </a:accent6>
      <a:hlink>
        <a:srgbClr val="101E8E"/>
      </a:hlink>
      <a:folHlink>
        <a:srgbClr val="18375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7.xml><?xml version="1.0" encoding="utf-8"?>
<a:theme xmlns:a="http://schemas.openxmlformats.org/drawingml/2006/main" name="CDE Brand Colorado">
  <a:themeElements>
    <a:clrScheme name="BCo CDE MS Color Palette FINAL">
      <a:dk1>
        <a:srgbClr val="5C6670"/>
      </a:dk1>
      <a:lt1>
        <a:sysClr val="window" lastClr="FFFFFF"/>
      </a:lt1>
      <a:dk2>
        <a:srgbClr val="8FC6E8"/>
      </a:dk2>
      <a:lt2>
        <a:srgbClr val="D3CCBC"/>
      </a:lt2>
      <a:accent1>
        <a:srgbClr val="488BC9"/>
      </a:accent1>
      <a:accent2>
        <a:srgbClr val="FFC846"/>
      </a:accent2>
      <a:accent3>
        <a:srgbClr val="8DC63F"/>
      </a:accent3>
      <a:accent4>
        <a:srgbClr val="6D3A5D"/>
      </a:accent4>
      <a:accent5>
        <a:srgbClr val="46797A"/>
      </a:accent5>
      <a:accent6>
        <a:srgbClr val="EF7521"/>
      </a:accent6>
      <a:hlink>
        <a:srgbClr val="101E8E"/>
      </a:hlink>
      <a:folHlink>
        <a:srgbClr val="18375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16267</TotalTime>
  <Words>1118</Words>
  <Application>Microsoft Office PowerPoint</Application>
  <PresentationFormat>On-screen Show (4:3)</PresentationFormat>
  <Paragraphs>128</Paragraphs>
  <Slides>14</Slides>
  <Notes>6</Notes>
  <HiddenSlides>0</HiddenSlides>
  <MMClips>0</MMClips>
  <ScaleCrop>false</ScaleCrop>
  <HeadingPairs>
    <vt:vector size="4" baseType="variant">
      <vt:variant>
        <vt:lpstr>Theme</vt:lpstr>
      </vt:variant>
      <vt:variant>
        <vt:i4>7</vt:i4>
      </vt:variant>
      <vt:variant>
        <vt:lpstr>Slide Titles</vt:lpstr>
      </vt:variant>
      <vt:variant>
        <vt:i4>14</vt:i4>
      </vt:variant>
    </vt:vector>
  </HeadingPairs>
  <TitlesOfParts>
    <vt:vector size="21" baseType="lpstr">
      <vt:lpstr>Office Theme</vt:lpstr>
      <vt:lpstr>1_Office Theme</vt:lpstr>
      <vt:lpstr>Custom Design</vt:lpstr>
      <vt:lpstr>blank</vt:lpstr>
      <vt:lpstr>CDE THEME</vt:lpstr>
      <vt:lpstr>1_CDE THEME</vt:lpstr>
      <vt:lpstr>CDE Brand Colorado</vt:lpstr>
      <vt:lpstr>Slide 1</vt:lpstr>
      <vt:lpstr>A Ten-Year Look at Student Performance</vt:lpstr>
      <vt:lpstr>Keep Up Growth Data over 10 Years</vt:lpstr>
      <vt:lpstr>Catch-Up Growth Data over 10 Years</vt:lpstr>
      <vt:lpstr>Landscape Continued…</vt:lpstr>
      <vt:lpstr>Data Highlights</vt:lpstr>
      <vt:lpstr> Colorado’s Vision for Next Generation Learning – Student Outcomes</vt:lpstr>
      <vt:lpstr>Every student leaving our schools  as curious as when they arrive… </vt:lpstr>
      <vt:lpstr>Slide 9</vt:lpstr>
      <vt:lpstr> Colorado’s Vision for Next Generation Learning – System Characteristics</vt:lpstr>
      <vt:lpstr>Center for Best Practice</vt:lpstr>
      <vt:lpstr>Conceptual Model of Accountability 3.0</vt:lpstr>
      <vt:lpstr>High Level Components of Accountability 3.0 Development Plan</vt:lpstr>
      <vt:lpstr>Roles for the SEA</vt:lpstr>
    </vt:vector>
  </TitlesOfParts>
  <Company>Jen K Studio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Jennifer Kramp</dc:creator>
  <cp:lastModifiedBy>Loretta Goodwin</cp:lastModifiedBy>
  <cp:revision>246</cp:revision>
  <cp:lastPrinted>2013-09-09T21:31:39Z</cp:lastPrinted>
  <dcterms:created xsi:type="dcterms:W3CDTF">2012-02-17T21:12:24Z</dcterms:created>
  <dcterms:modified xsi:type="dcterms:W3CDTF">2015-03-25T18:59:26Z</dcterms:modified>
</cp:coreProperties>
</file>